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2" r:id="rId6"/>
    <p:sldId id="261" r:id="rId7"/>
    <p:sldId id="264" r:id="rId8"/>
    <p:sldId id="265" r:id="rId9"/>
    <p:sldId id="260" r:id="rId10"/>
  </p:sldIdLst>
  <p:sldSz cx="12192000" cy="6858000"/>
  <p:notesSz cx="7010400" cy="92964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AB56BC-0D2F-47FF-81EB-D5BFEF1C3BC2}" v="180" dt="2026-02-11T15:50:09.5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0B2FA9-F44D-4FA9-9F2C-256C3A9C5094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A755213-B0F2-40D9-95D3-7869A4D8B3D4}">
      <dgm:prSet phldrT="[Teksts]" phldr="0"/>
      <dgm:spPr/>
      <dgm:t>
        <a:bodyPr/>
        <a:lstStyle/>
        <a:p>
          <a:r>
            <a:rPr lang="lv-LV" dirty="0"/>
            <a:t>Mērķis / rezultāts</a:t>
          </a:r>
        </a:p>
      </dgm:t>
    </dgm:pt>
    <dgm:pt modelId="{9C2C3F24-7EAA-4C25-9235-D843AD936354}" type="parTrans" cxnId="{0B2EEA79-E2D5-40C8-99AE-B99BE3DDF68C}">
      <dgm:prSet/>
      <dgm:spPr/>
      <dgm:t>
        <a:bodyPr/>
        <a:lstStyle/>
        <a:p>
          <a:endParaRPr lang="lv-LV"/>
        </a:p>
      </dgm:t>
    </dgm:pt>
    <dgm:pt modelId="{803A230C-7735-41A8-BCED-F61AF68AFF4D}" type="sibTrans" cxnId="{0B2EEA79-E2D5-40C8-99AE-B99BE3DDF68C}">
      <dgm:prSet/>
      <dgm:spPr/>
      <dgm:t>
        <a:bodyPr/>
        <a:lstStyle/>
        <a:p>
          <a:endParaRPr lang="lv-LV"/>
        </a:p>
      </dgm:t>
    </dgm:pt>
    <dgm:pt modelId="{03BB8322-05B2-40C5-AD88-B84B1930DB35}">
      <dgm:prSet phldrT="[Teksts]" phldr="0"/>
      <dgm:spPr/>
      <dgm:t>
        <a:bodyPr/>
        <a:lstStyle/>
        <a:p>
          <a:r>
            <a:rPr lang="lv-LV" dirty="0"/>
            <a:t>«Ko vēlamies sasniegt un kā jādara ?» </a:t>
          </a:r>
        </a:p>
      </dgm:t>
    </dgm:pt>
    <dgm:pt modelId="{C0934897-5B6D-45D0-9FE3-2484141D07E0}" type="parTrans" cxnId="{D915C6C6-D73B-4706-A473-C1B38C4F9A21}">
      <dgm:prSet/>
      <dgm:spPr/>
      <dgm:t>
        <a:bodyPr/>
        <a:lstStyle/>
        <a:p>
          <a:endParaRPr lang="lv-LV"/>
        </a:p>
      </dgm:t>
    </dgm:pt>
    <dgm:pt modelId="{58F2DFC7-96FC-4B21-9FBB-0FACAA922C4C}" type="sibTrans" cxnId="{D915C6C6-D73B-4706-A473-C1B38C4F9A21}">
      <dgm:prSet/>
      <dgm:spPr/>
      <dgm:t>
        <a:bodyPr/>
        <a:lstStyle/>
        <a:p>
          <a:endParaRPr lang="lv-LV"/>
        </a:p>
      </dgm:t>
    </dgm:pt>
    <dgm:pt modelId="{93D04E8B-31E9-4914-AA74-A9ADF754B2D3}">
      <dgm:prSet phldrT="[Teksts]" phldr="0"/>
      <dgm:spPr/>
      <dgm:t>
        <a:bodyPr/>
        <a:lstStyle/>
        <a:p>
          <a:r>
            <a:rPr lang="lv-LV" dirty="0"/>
            <a:t>Resursi (t.sk cilvēki)</a:t>
          </a:r>
        </a:p>
      </dgm:t>
    </dgm:pt>
    <dgm:pt modelId="{3B5E551E-E8BE-4721-AC74-6E74ED1AE6A1}" type="parTrans" cxnId="{1BE0CE6F-6BFA-4160-9806-38459CDECEAC}">
      <dgm:prSet/>
      <dgm:spPr/>
      <dgm:t>
        <a:bodyPr/>
        <a:lstStyle/>
        <a:p>
          <a:endParaRPr lang="lv-LV"/>
        </a:p>
      </dgm:t>
    </dgm:pt>
    <dgm:pt modelId="{4B42A01B-7E77-4E3E-978A-935C4A175FEB}" type="sibTrans" cxnId="{1BE0CE6F-6BFA-4160-9806-38459CDECEAC}">
      <dgm:prSet/>
      <dgm:spPr/>
      <dgm:t>
        <a:bodyPr/>
        <a:lstStyle/>
        <a:p>
          <a:endParaRPr lang="lv-LV"/>
        </a:p>
      </dgm:t>
    </dgm:pt>
    <dgm:pt modelId="{45C1AE2C-7F05-492A-B539-2643B415F1DE}">
      <dgm:prSet phldrT="[Teksts]" phldr="0"/>
      <dgm:spPr/>
      <dgm:t>
        <a:bodyPr/>
        <a:lstStyle/>
        <a:p>
          <a:r>
            <a:rPr lang="lv-LV" dirty="0"/>
            <a:t>« Kas tam nepieciešams ?  »</a:t>
          </a:r>
        </a:p>
      </dgm:t>
    </dgm:pt>
    <dgm:pt modelId="{895C97CF-AE88-4855-8496-0DB8D0D99562}" type="parTrans" cxnId="{8BD52193-A782-444F-9579-7777FE79E954}">
      <dgm:prSet/>
      <dgm:spPr/>
      <dgm:t>
        <a:bodyPr/>
        <a:lstStyle/>
        <a:p>
          <a:endParaRPr lang="lv-LV"/>
        </a:p>
      </dgm:t>
    </dgm:pt>
    <dgm:pt modelId="{08AEC042-4935-48E5-9E94-4C5CF9C53742}" type="sibTrans" cxnId="{8BD52193-A782-444F-9579-7777FE79E954}">
      <dgm:prSet/>
      <dgm:spPr/>
      <dgm:t>
        <a:bodyPr/>
        <a:lstStyle/>
        <a:p>
          <a:endParaRPr lang="lv-LV"/>
        </a:p>
      </dgm:t>
    </dgm:pt>
    <dgm:pt modelId="{C04B60A2-4027-4FF2-9A2B-28C793B59758}">
      <dgm:prSet phldrT="[Teksts]" phldr="0"/>
      <dgm:spPr/>
      <dgm:t>
        <a:bodyPr/>
        <a:lstStyle/>
        <a:p>
          <a:r>
            <a:rPr lang="lv-LV" dirty="0"/>
            <a:t>Administrējošie /  process un vide</a:t>
          </a:r>
        </a:p>
      </dgm:t>
    </dgm:pt>
    <dgm:pt modelId="{CB3F21D2-113C-4B10-B267-2840FDEA23DD}" type="parTrans" cxnId="{742FE2BD-0ACD-424D-B484-A86BEEB50CAC}">
      <dgm:prSet/>
      <dgm:spPr/>
      <dgm:t>
        <a:bodyPr/>
        <a:lstStyle/>
        <a:p>
          <a:endParaRPr lang="lv-LV"/>
        </a:p>
      </dgm:t>
    </dgm:pt>
    <dgm:pt modelId="{3C4C85A1-F90D-48A7-A5FC-18BF2ED9E974}" type="sibTrans" cxnId="{742FE2BD-0ACD-424D-B484-A86BEEB50CAC}">
      <dgm:prSet/>
      <dgm:spPr/>
      <dgm:t>
        <a:bodyPr/>
        <a:lstStyle/>
        <a:p>
          <a:endParaRPr lang="lv-LV"/>
        </a:p>
      </dgm:t>
    </dgm:pt>
    <dgm:pt modelId="{B2536C5B-64B7-4B4A-A5A4-DAFD1111F8CC}">
      <dgm:prSet phldrT="[Teksts]" phldr="0"/>
      <dgm:spPr/>
      <dgm:t>
        <a:bodyPr/>
        <a:lstStyle/>
        <a:p>
          <a:r>
            <a:rPr lang="lv-LV" dirty="0"/>
            <a:t>Tiešie</a:t>
          </a:r>
        </a:p>
      </dgm:t>
    </dgm:pt>
    <dgm:pt modelId="{C070D3A5-48D5-4F61-A0DB-09F5D1B9D808}" type="parTrans" cxnId="{72673D56-A62B-4741-935E-3461506E7B75}">
      <dgm:prSet/>
      <dgm:spPr/>
      <dgm:t>
        <a:bodyPr/>
        <a:lstStyle/>
        <a:p>
          <a:endParaRPr lang="lv-LV"/>
        </a:p>
      </dgm:t>
    </dgm:pt>
    <dgm:pt modelId="{9FEBAAA5-288E-4236-9F4A-ACFF1F5E18C5}" type="sibTrans" cxnId="{72673D56-A62B-4741-935E-3461506E7B75}">
      <dgm:prSet/>
      <dgm:spPr/>
      <dgm:t>
        <a:bodyPr/>
        <a:lstStyle/>
        <a:p>
          <a:endParaRPr lang="lv-LV"/>
        </a:p>
      </dgm:t>
    </dgm:pt>
    <dgm:pt modelId="{A2CD4AC8-AE1F-40E7-9B23-B44500B2FBF0}">
      <dgm:prSet/>
      <dgm:spPr/>
      <dgm:t>
        <a:bodyPr/>
        <a:lstStyle/>
        <a:p>
          <a:r>
            <a:rPr lang="lv-LV" dirty="0"/>
            <a:t>Prasības /process</a:t>
          </a:r>
        </a:p>
      </dgm:t>
    </dgm:pt>
    <dgm:pt modelId="{56B50012-DF6D-434F-B783-D601414FAFA3}" type="parTrans" cxnId="{C102BF24-98D2-4DE1-8BAF-408F21C31149}">
      <dgm:prSet/>
      <dgm:spPr/>
      <dgm:t>
        <a:bodyPr/>
        <a:lstStyle/>
        <a:p>
          <a:endParaRPr lang="lv-LV"/>
        </a:p>
      </dgm:t>
    </dgm:pt>
    <dgm:pt modelId="{0B58034D-519B-47B3-A08F-A0038ACB17A1}" type="sibTrans" cxnId="{C102BF24-98D2-4DE1-8BAF-408F21C31149}">
      <dgm:prSet/>
      <dgm:spPr/>
      <dgm:t>
        <a:bodyPr/>
        <a:lstStyle/>
        <a:p>
          <a:endParaRPr lang="lv-LV"/>
        </a:p>
      </dgm:t>
    </dgm:pt>
    <dgm:pt modelId="{0885D77B-91E2-4F74-88EE-91AE6085E716}">
      <dgm:prSet phldrT="[Teksts]" phldr="0"/>
      <dgm:spPr/>
      <dgm:t>
        <a:bodyPr/>
        <a:lstStyle/>
        <a:p>
          <a:r>
            <a:rPr lang="lv-LV" dirty="0"/>
            <a:t>Rezultāts / ietekme </a:t>
          </a:r>
        </a:p>
      </dgm:t>
    </dgm:pt>
    <dgm:pt modelId="{1AED9E75-E6F2-42C8-87FC-4F0CCD07DADC}" type="sibTrans" cxnId="{42A471E9-6E81-4DE0-8E7A-DC22058BD43C}">
      <dgm:prSet/>
      <dgm:spPr/>
      <dgm:t>
        <a:bodyPr/>
        <a:lstStyle/>
        <a:p>
          <a:endParaRPr lang="lv-LV"/>
        </a:p>
      </dgm:t>
    </dgm:pt>
    <dgm:pt modelId="{297449CA-142E-4368-91FB-A666D0234342}" type="parTrans" cxnId="{42A471E9-6E81-4DE0-8E7A-DC22058BD43C}">
      <dgm:prSet/>
      <dgm:spPr/>
      <dgm:t>
        <a:bodyPr/>
        <a:lstStyle/>
        <a:p>
          <a:endParaRPr lang="lv-LV"/>
        </a:p>
      </dgm:t>
    </dgm:pt>
    <dgm:pt modelId="{2C5B4137-47AD-4640-98FF-B4AF99A468F1}" type="pres">
      <dgm:prSet presAssocID="{310B2FA9-F44D-4FA9-9F2C-256C3A9C5094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BDF2C182-0900-4417-A401-EE5EA91178E0}" type="pres">
      <dgm:prSet presAssocID="{310B2FA9-F44D-4FA9-9F2C-256C3A9C5094}" presName="dummyMaxCanvas" presStyleCnt="0"/>
      <dgm:spPr/>
    </dgm:pt>
    <dgm:pt modelId="{46487514-82DA-4A5A-AA88-A9B711554081}" type="pres">
      <dgm:prSet presAssocID="{310B2FA9-F44D-4FA9-9F2C-256C3A9C5094}" presName="parentComposite" presStyleCnt="0"/>
      <dgm:spPr/>
    </dgm:pt>
    <dgm:pt modelId="{30B0BB71-AE5F-4DA9-8283-B1E65B254324}" type="pres">
      <dgm:prSet presAssocID="{310B2FA9-F44D-4FA9-9F2C-256C3A9C5094}" presName="parent1" presStyleLbl="alignAccFollowNode1" presStyleIdx="0" presStyleCnt="4" custScaleX="286623" custLinFactNeighborX="-77686" custLinFactNeighborY="91988">
        <dgm:presLayoutVars>
          <dgm:chMax val="4"/>
        </dgm:presLayoutVars>
      </dgm:prSet>
      <dgm:spPr/>
    </dgm:pt>
    <dgm:pt modelId="{23C3FF70-8A78-4593-9087-B731124E8F4C}" type="pres">
      <dgm:prSet presAssocID="{310B2FA9-F44D-4FA9-9F2C-256C3A9C5094}" presName="parent2" presStyleLbl="alignAccFollowNode1" presStyleIdx="1" presStyleCnt="4" custScaleX="260237" custLinFactNeighborX="93160" custLinFactNeighborY="92920">
        <dgm:presLayoutVars>
          <dgm:chMax val="4"/>
        </dgm:presLayoutVars>
      </dgm:prSet>
      <dgm:spPr/>
    </dgm:pt>
    <dgm:pt modelId="{420DD8A0-770C-4A1B-B9B9-1CF61FD7CF00}" type="pres">
      <dgm:prSet presAssocID="{310B2FA9-F44D-4FA9-9F2C-256C3A9C5094}" presName="childrenComposite" presStyleCnt="0"/>
      <dgm:spPr/>
    </dgm:pt>
    <dgm:pt modelId="{E806B6D2-0474-49DD-9FC0-338D73CA69E0}" type="pres">
      <dgm:prSet presAssocID="{310B2FA9-F44D-4FA9-9F2C-256C3A9C5094}" presName="dummyMaxCanvas_ChildArea" presStyleCnt="0"/>
      <dgm:spPr/>
    </dgm:pt>
    <dgm:pt modelId="{38BE45CE-BC73-4F87-A06D-B1AE00DB7EA1}" type="pres">
      <dgm:prSet presAssocID="{310B2FA9-F44D-4FA9-9F2C-256C3A9C5094}" presName="fulcrum" presStyleLbl="alignAccFollowNode1" presStyleIdx="2" presStyleCnt="4" custLinFactNeighborX="26166" custLinFactNeighborY="7091"/>
      <dgm:spPr/>
    </dgm:pt>
    <dgm:pt modelId="{67594AA2-CAD4-4413-81A7-32A1BFF85BD6}" type="pres">
      <dgm:prSet presAssocID="{310B2FA9-F44D-4FA9-9F2C-256C3A9C5094}" presName="balance_33" presStyleLbl="alignAccFollowNode1" presStyleIdx="3" presStyleCnt="4" custLinFactNeighborX="-1170">
        <dgm:presLayoutVars>
          <dgm:bulletEnabled val="1"/>
        </dgm:presLayoutVars>
      </dgm:prSet>
      <dgm:spPr/>
    </dgm:pt>
    <dgm:pt modelId="{319EB323-932D-4AC1-AFD1-879A640DE14A}" type="pres">
      <dgm:prSet presAssocID="{310B2FA9-F44D-4FA9-9F2C-256C3A9C5094}" presName="right_33_1" presStyleLbl="node1" presStyleIdx="0" presStyleCnt="6" custScaleX="215288" custLinFactNeighborX="45096" custLinFactNeighborY="-6279">
        <dgm:presLayoutVars>
          <dgm:bulletEnabled val="1"/>
        </dgm:presLayoutVars>
      </dgm:prSet>
      <dgm:spPr/>
    </dgm:pt>
    <dgm:pt modelId="{C2CD2695-D785-4EA5-A74D-36F40BB33D10}" type="pres">
      <dgm:prSet presAssocID="{310B2FA9-F44D-4FA9-9F2C-256C3A9C5094}" presName="right_33_2" presStyleLbl="node1" presStyleIdx="1" presStyleCnt="6" custScaleX="206934" custLinFactX="49413" custLinFactNeighborX="100000" custLinFactNeighborY="-1584">
        <dgm:presLayoutVars>
          <dgm:bulletEnabled val="1"/>
        </dgm:presLayoutVars>
      </dgm:prSet>
      <dgm:spPr/>
    </dgm:pt>
    <dgm:pt modelId="{1169D107-4925-42E7-AD29-65B839EC9AC6}" type="pres">
      <dgm:prSet presAssocID="{310B2FA9-F44D-4FA9-9F2C-256C3A9C5094}" presName="right_33_3" presStyleLbl="node1" presStyleIdx="2" presStyleCnt="6" custLinFactY="4460" custLinFactNeighborX="-7387" custLinFactNeighborY="100000">
        <dgm:presLayoutVars>
          <dgm:bulletEnabled val="1"/>
        </dgm:presLayoutVars>
      </dgm:prSet>
      <dgm:spPr/>
    </dgm:pt>
    <dgm:pt modelId="{2AE9A9FA-DE3E-43FB-A8F0-AE73C1BA59DB}" type="pres">
      <dgm:prSet presAssocID="{310B2FA9-F44D-4FA9-9F2C-256C3A9C5094}" presName="left_33_1" presStyleLbl="node1" presStyleIdx="3" presStyleCnt="6" custScaleX="280195" custScaleY="89274" custLinFactNeighborX="-71645" custLinFactNeighborY="-6280">
        <dgm:presLayoutVars>
          <dgm:bulletEnabled val="1"/>
        </dgm:presLayoutVars>
      </dgm:prSet>
      <dgm:spPr/>
    </dgm:pt>
    <dgm:pt modelId="{591E923C-CFC6-4506-B23E-E4102539CC80}" type="pres">
      <dgm:prSet presAssocID="{310B2FA9-F44D-4FA9-9F2C-256C3A9C5094}" presName="left_33_2" presStyleLbl="node1" presStyleIdx="4" presStyleCnt="6" custScaleX="113270" custLinFactNeighborX="9602" custLinFactNeighborY="-1582">
        <dgm:presLayoutVars>
          <dgm:bulletEnabled val="1"/>
        </dgm:presLayoutVars>
      </dgm:prSet>
      <dgm:spPr/>
    </dgm:pt>
    <dgm:pt modelId="{30526603-7C48-46C3-8549-93B6ECDF9CAD}" type="pres">
      <dgm:prSet presAssocID="{310B2FA9-F44D-4FA9-9F2C-256C3A9C5094}" presName="left_33_3" presStyleLbl="node1" presStyleIdx="5" presStyleCnt="6" custScaleX="128039" custLinFactX="-16701" custLinFactY="4460" custLinFactNeighborX="-100000" custLinFactNeighborY="100000">
        <dgm:presLayoutVars>
          <dgm:bulletEnabled val="1"/>
        </dgm:presLayoutVars>
      </dgm:prSet>
      <dgm:spPr/>
    </dgm:pt>
  </dgm:ptLst>
  <dgm:cxnLst>
    <dgm:cxn modelId="{55D1BC08-B8D8-42E5-AE32-075A7099DD8C}" type="presOf" srcId="{45C1AE2C-7F05-492A-B539-2643B415F1DE}" destId="{319EB323-932D-4AC1-AFD1-879A640DE14A}" srcOrd="0" destOrd="0" presId="urn:microsoft.com/office/officeart/2005/8/layout/balance1"/>
    <dgm:cxn modelId="{C102BF24-98D2-4DE1-8BAF-408F21C31149}" srcId="{BA755213-B0F2-40D9-95D3-7869A4D8B3D4}" destId="{A2CD4AC8-AE1F-40E7-9B23-B44500B2FBF0}" srcOrd="1" destOrd="0" parTransId="{56B50012-DF6D-434F-B783-D601414FAFA3}" sibTransId="{0B58034D-519B-47B3-A08F-A0038ACB17A1}"/>
    <dgm:cxn modelId="{FF2E793A-2AA1-479A-A1D9-CF7BFDED781A}" type="presOf" srcId="{0885D77B-91E2-4F74-88EE-91AE6085E716}" destId="{30526603-7C48-46C3-8549-93B6ECDF9CAD}" srcOrd="0" destOrd="0" presId="urn:microsoft.com/office/officeart/2005/8/layout/balance1"/>
    <dgm:cxn modelId="{1BE0CE6F-6BFA-4160-9806-38459CDECEAC}" srcId="{310B2FA9-F44D-4FA9-9F2C-256C3A9C5094}" destId="{93D04E8B-31E9-4914-AA74-A9ADF754B2D3}" srcOrd="1" destOrd="0" parTransId="{3B5E551E-E8BE-4721-AC74-6E74ED1AE6A1}" sibTransId="{4B42A01B-7E77-4E3E-978A-935C4A175FEB}"/>
    <dgm:cxn modelId="{72673D56-A62B-4741-935E-3461506E7B75}" srcId="{93D04E8B-31E9-4914-AA74-A9ADF754B2D3}" destId="{B2536C5B-64B7-4B4A-A5A4-DAFD1111F8CC}" srcOrd="2" destOrd="0" parTransId="{C070D3A5-48D5-4F61-A0DB-09F5D1B9D808}" sibTransId="{9FEBAAA5-288E-4236-9F4A-ACFF1F5E18C5}"/>
    <dgm:cxn modelId="{0B2EEA79-E2D5-40C8-99AE-B99BE3DDF68C}" srcId="{310B2FA9-F44D-4FA9-9F2C-256C3A9C5094}" destId="{BA755213-B0F2-40D9-95D3-7869A4D8B3D4}" srcOrd="0" destOrd="0" parTransId="{9C2C3F24-7EAA-4C25-9235-D843AD936354}" sibTransId="{803A230C-7735-41A8-BCED-F61AF68AFF4D}"/>
    <dgm:cxn modelId="{B2B9257E-6531-44BE-A7C0-BBD1F3770F31}" type="presOf" srcId="{A2CD4AC8-AE1F-40E7-9B23-B44500B2FBF0}" destId="{591E923C-CFC6-4506-B23E-E4102539CC80}" srcOrd="0" destOrd="0" presId="urn:microsoft.com/office/officeart/2005/8/layout/balance1"/>
    <dgm:cxn modelId="{8BD52193-A782-444F-9579-7777FE79E954}" srcId="{93D04E8B-31E9-4914-AA74-A9ADF754B2D3}" destId="{45C1AE2C-7F05-492A-B539-2643B415F1DE}" srcOrd="0" destOrd="0" parTransId="{895C97CF-AE88-4855-8496-0DB8D0D99562}" sibTransId="{08AEC042-4935-48E5-9E94-4C5CF9C53742}"/>
    <dgm:cxn modelId="{BF236193-DA8C-4A9F-A3BE-25E621CAC32A}" type="presOf" srcId="{93D04E8B-31E9-4914-AA74-A9ADF754B2D3}" destId="{23C3FF70-8A78-4593-9087-B731124E8F4C}" srcOrd="0" destOrd="0" presId="urn:microsoft.com/office/officeart/2005/8/layout/balance1"/>
    <dgm:cxn modelId="{742FE2BD-0ACD-424D-B484-A86BEEB50CAC}" srcId="{93D04E8B-31E9-4914-AA74-A9ADF754B2D3}" destId="{C04B60A2-4027-4FF2-9A2B-28C793B59758}" srcOrd="1" destOrd="0" parTransId="{CB3F21D2-113C-4B10-B267-2840FDEA23DD}" sibTransId="{3C4C85A1-F90D-48A7-A5FC-18BF2ED9E974}"/>
    <dgm:cxn modelId="{DEE240C6-6CAB-4FBE-BEB1-0C506F08853E}" type="presOf" srcId="{310B2FA9-F44D-4FA9-9F2C-256C3A9C5094}" destId="{2C5B4137-47AD-4640-98FF-B4AF99A468F1}" srcOrd="0" destOrd="0" presId="urn:microsoft.com/office/officeart/2005/8/layout/balance1"/>
    <dgm:cxn modelId="{D915C6C6-D73B-4706-A473-C1B38C4F9A21}" srcId="{BA755213-B0F2-40D9-95D3-7869A4D8B3D4}" destId="{03BB8322-05B2-40C5-AD88-B84B1930DB35}" srcOrd="0" destOrd="0" parTransId="{C0934897-5B6D-45D0-9FE3-2484141D07E0}" sibTransId="{58F2DFC7-96FC-4B21-9FBB-0FACAA922C4C}"/>
    <dgm:cxn modelId="{6DF7BAD5-78A5-4281-BFDB-CAAF15F3176F}" type="presOf" srcId="{C04B60A2-4027-4FF2-9A2B-28C793B59758}" destId="{C2CD2695-D785-4EA5-A74D-36F40BB33D10}" srcOrd="0" destOrd="0" presId="urn:microsoft.com/office/officeart/2005/8/layout/balance1"/>
    <dgm:cxn modelId="{0EB12CE8-989C-4A37-8AB5-19A79CBB080D}" type="presOf" srcId="{03BB8322-05B2-40C5-AD88-B84B1930DB35}" destId="{2AE9A9FA-DE3E-43FB-A8F0-AE73C1BA59DB}" srcOrd="0" destOrd="0" presId="urn:microsoft.com/office/officeart/2005/8/layout/balance1"/>
    <dgm:cxn modelId="{42A471E9-6E81-4DE0-8E7A-DC22058BD43C}" srcId="{BA755213-B0F2-40D9-95D3-7869A4D8B3D4}" destId="{0885D77B-91E2-4F74-88EE-91AE6085E716}" srcOrd="2" destOrd="0" parTransId="{297449CA-142E-4368-91FB-A666D0234342}" sibTransId="{1AED9E75-E6F2-42C8-87FC-4F0CCD07DADC}"/>
    <dgm:cxn modelId="{43CE33F4-8A18-4C0A-81E3-91AED3ED71AE}" type="presOf" srcId="{BA755213-B0F2-40D9-95D3-7869A4D8B3D4}" destId="{30B0BB71-AE5F-4DA9-8283-B1E65B254324}" srcOrd="0" destOrd="0" presId="urn:microsoft.com/office/officeart/2005/8/layout/balance1"/>
    <dgm:cxn modelId="{7CBBECFD-CB0B-4246-B9AD-85F6BF70B980}" type="presOf" srcId="{B2536C5B-64B7-4B4A-A5A4-DAFD1111F8CC}" destId="{1169D107-4925-42E7-AD29-65B839EC9AC6}" srcOrd="0" destOrd="0" presId="urn:microsoft.com/office/officeart/2005/8/layout/balance1"/>
    <dgm:cxn modelId="{0484C43F-A803-4A43-A786-DE35B51014F8}" type="presParOf" srcId="{2C5B4137-47AD-4640-98FF-B4AF99A468F1}" destId="{BDF2C182-0900-4417-A401-EE5EA91178E0}" srcOrd="0" destOrd="0" presId="urn:microsoft.com/office/officeart/2005/8/layout/balance1"/>
    <dgm:cxn modelId="{0489D2E7-1094-42A3-9287-EA129D57225F}" type="presParOf" srcId="{2C5B4137-47AD-4640-98FF-B4AF99A468F1}" destId="{46487514-82DA-4A5A-AA88-A9B711554081}" srcOrd="1" destOrd="0" presId="urn:microsoft.com/office/officeart/2005/8/layout/balance1"/>
    <dgm:cxn modelId="{F087B1CB-9B76-4F09-B503-1EE126C4603E}" type="presParOf" srcId="{46487514-82DA-4A5A-AA88-A9B711554081}" destId="{30B0BB71-AE5F-4DA9-8283-B1E65B254324}" srcOrd="0" destOrd="0" presId="urn:microsoft.com/office/officeart/2005/8/layout/balance1"/>
    <dgm:cxn modelId="{0AFE09CF-88B5-40DC-B8F2-D438B1585FC1}" type="presParOf" srcId="{46487514-82DA-4A5A-AA88-A9B711554081}" destId="{23C3FF70-8A78-4593-9087-B731124E8F4C}" srcOrd="1" destOrd="0" presId="urn:microsoft.com/office/officeart/2005/8/layout/balance1"/>
    <dgm:cxn modelId="{9BB6B6BE-B9E9-4687-8981-B8A6DF2D155A}" type="presParOf" srcId="{2C5B4137-47AD-4640-98FF-B4AF99A468F1}" destId="{420DD8A0-770C-4A1B-B9B9-1CF61FD7CF00}" srcOrd="2" destOrd="0" presId="urn:microsoft.com/office/officeart/2005/8/layout/balance1"/>
    <dgm:cxn modelId="{D40F5FFF-3B2B-4CA3-843E-AC2BC0E1A411}" type="presParOf" srcId="{420DD8A0-770C-4A1B-B9B9-1CF61FD7CF00}" destId="{E806B6D2-0474-49DD-9FC0-338D73CA69E0}" srcOrd="0" destOrd="0" presId="urn:microsoft.com/office/officeart/2005/8/layout/balance1"/>
    <dgm:cxn modelId="{956032E2-0FD2-4B6F-856F-E98ADA517186}" type="presParOf" srcId="{420DD8A0-770C-4A1B-B9B9-1CF61FD7CF00}" destId="{38BE45CE-BC73-4F87-A06D-B1AE00DB7EA1}" srcOrd="1" destOrd="0" presId="urn:microsoft.com/office/officeart/2005/8/layout/balance1"/>
    <dgm:cxn modelId="{F0315126-7387-4BB6-8494-7A5E9B8B6276}" type="presParOf" srcId="{420DD8A0-770C-4A1B-B9B9-1CF61FD7CF00}" destId="{67594AA2-CAD4-4413-81A7-32A1BFF85BD6}" srcOrd="2" destOrd="0" presId="urn:microsoft.com/office/officeart/2005/8/layout/balance1"/>
    <dgm:cxn modelId="{B74DFB15-83B4-4571-8F15-2CF2B4035355}" type="presParOf" srcId="{420DD8A0-770C-4A1B-B9B9-1CF61FD7CF00}" destId="{319EB323-932D-4AC1-AFD1-879A640DE14A}" srcOrd="3" destOrd="0" presId="urn:microsoft.com/office/officeart/2005/8/layout/balance1"/>
    <dgm:cxn modelId="{BBC6EC04-C100-4CD6-A711-8F1565EAC888}" type="presParOf" srcId="{420DD8A0-770C-4A1B-B9B9-1CF61FD7CF00}" destId="{C2CD2695-D785-4EA5-A74D-36F40BB33D10}" srcOrd="4" destOrd="0" presId="urn:microsoft.com/office/officeart/2005/8/layout/balance1"/>
    <dgm:cxn modelId="{E2BA7523-03E3-465D-A411-D741440167B3}" type="presParOf" srcId="{420DD8A0-770C-4A1B-B9B9-1CF61FD7CF00}" destId="{1169D107-4925-42E7-AD29-65B839EC9AC6}" srcOrd="5" destOrd="0" presId="urn:microsoft.com/office/officeart/2005/8/layout/balance1"/>
    <dgm:cxn modelId="{DFE6941A-3A67-4549-BD31-23150B9D05C1}" type="presParOf" srcId="{420DD8A0-770C-4A1B-B9B9-1CF61FD7CF00}" destId="{2AE9A9FA-DE3E-43FB-A8F0-AE73C1BA59DB}" srcOrd="6" destOrd="0" presId="urn:microsoft.com/office/officeart/2005/8/layout/balance1"/>
    <dgm:cxn modelId="{5A03599F-0AEC-493F-AF16-91A274B3B0E1}" type="presParOf" srcId="{420DD8A0-770C-4A1B-B9B9-1CF61FD7CF00}" destId="{591E923C-CFC6-4506-B23E-E4102539CC80}" srcOrd="7" destOrd="0" presId="urn:microsoft.com/office/officeart/2005/8/layout/balance1"/>
    <dgm:cxn modelId="{5581B3AC-1DB0-40C6-BAE9-DB3C9A64167D}" type="presParOf" srcId="{420DD8A0-770C-4A1B-B9B9-1CF61FD7CF00}" destId="{30526603-7C48-46C3-8549-93B6ECDF9CAD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0B2FA9-F44D-4FA9-9F2C-256C3A9C5094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A755213-B0F2-40D9-95D3-7869A4D8B3D4}">
      <dgm:prSet phldrT="[Teksts]" phldr="0"/>
      <dgm:spPr/>
      <dgm:t>
        <a:bodyPr/>
        <a:lstStyle/>
        <a:p>
          <a:r>
            <a:rPr lang="lv-LV" dirty="0"/>
            <a:t>Mērķis / rezultāts</a:t>
          </a:r>
        </a:p>
      </dgm:t>
    </dgm:pt>
    <dgm:pt modelId="{9C2C3F24-7EAA-4C25-9235-D843AD936354}" type="parTrans" cxnId="{0B2EEA79-E2D5-40C8-99AE-B99BE3DDF68C}">
      <dgm:prSet/>
      <dgm:spPr/>
      <dgm:t>
        <a:bodyPr/>
        <a:lstStyle/>
        <a:p>
          <a:endParaRPr lang="lv-LV"/>
        </a:p>
      </dgm:t>
    </dgm:pt>
    <dgm:pt modelId="{803A230C-7735-41A8-BCED-F61AF68AFF4D}" type="sibTrans" cxnId="{0B2EEA79-E2D5-40C8-99AE-B99BE3DDF68C}">
      <dgm:prSet/>
      <dgm:spPr/>
      <dgm:t>
        <a:bodyPr/>
        <a:lstStyle/>
        <a:p>
          <a:endParaRPr lang="lv-LV"/>
        </a:p>
      </dgm:t>
    </dgm:pt>
    <dgm:pt modelId="{03BB8322-05B2-40C5-AD88-B84B1930DB35}">
      <dgm:prSet phldrT="[Teksts]" phldr="0"/>
      <dgm:spPr/>
      <dgm:t>
        <a:bodyPr/>
        <a:lstStyle/>
        <a:p>
          <a:r>
            <a:rPr lang="lv-LV" dirty="0"/>
            <a:t>«Ko vēlamies sasniegt un kā jādara ?» </a:t>
          </a:r>
        </a:p>
      </dgm:t>
    </dgm:pt>
    <dgm:pt modelId="{C0934897-5B6D-45D0-9FE3-2484141D07E0}" type="parTrans" cxnId="{D915C6C6-D73B-4706-A473-C1B38C4F9A21}">
      <dgm:prSet/>
      <dgm:spPr/>
      <dgm:t>
        <a:bodyPr/>
        <a:lstStyle/>
        <a:p>
          <a:endParaRPr lang="lv-LV"/>
        </a:p>
      </dgm:t>
    </dgm:pt>
    <dgm:pt modelId="{58F2DFC7-96FC-4B21-9FBB-0FACAA922C4C}" type="sibTrans" cxnId="{D915C6C6-D73B-4706-A473-C1B38C4F9A21}">
      <dgm:prSet/>
      <dgm:spPr/>
      <dgm:t>
        <a:bodyPr/>
        <a:lstStyle/>
        <a:p>
          <a:endParaRPr lang="lv-LV"/>
        </a:p>
      </dgm:t>
    </dgm:pt>
    <dgm:pt modelId="{93D04E8B-31E9-4914-AA74-A9ADF754B2D3}">
      <dgm:prSet phldrT="[Teksts]" phldr="0"/>
      <dgm:spPr/>
      <dgm:t>
        <a:bodyPr/>
        <a:lstStyle/>
        <a:p>
          <a:r>
            <a:rPr lang="lv-LV" dirty="0"/>
            <a:t>Resursi (t.sk cilvēki)</a:t>
          </a:r>
        </a:p>
      </dgm:t>
    </dgm:pt>
    <dgm:pt modelId="{3B5E551E-E8BE-4721-AC74-6E74ED1AE6A1}" type="parTrans" cxnId="{1BE0CE6F-6BFA-4160-9806-38459CDECEAC}">
      <dgm:prSet/>
      <dgm:spPr/>
      <dgm:t>
        <a:bodyPr/>
        <a:lstStyle/>
        <a:p>
          <a:endParaRPr lang="lv-LV"/>
        </a:p>
      </dgm:t>
    </dgm:pt>
    <dgm:pt modelId="{4B42A01B-7E77-4E3E-978A-935C4A175FEB}" type="sibTrans" cxnId="{1BE0CE6F-6BFA-4160-9806-38459CDECEAC}">
      <dgm:prSet/>
      <dgm:spPr/>
      <dgm:t>
        <a:bodyPr/>
        <a:lstStyle/>
        <a:p>
          <a:endParaRPr lang="lv-LV"/>
        </a:p>
      </dgm:t>
    </dgm:pt>
    <dgm:pt modelId="{45C1AE2C-7F05-492A-B539-2643B415F1DE}">
      <dgm:prSet phldrT="[Teksts]" phldr="0"/>
      <dgm:spPr/>
      <dgm:t>
        <a:bodyPr/>
        <a:lstStyle/>
        <a:p>
          <a:r>
            <a:rPr lang="lv-LV" dirty="0"/>
            <a:t>« Kas tam nepieciešams ?  »</a:t>
          </a:r>
        </a:p>
      </dgm:t>
    </dgm:pt>
    <dgm:pt modelId="{895C97CF-AE88-4855-8496-0DB8D0D99562}" type="parTrans" cxnId="{8BD52193-A782-444F-9579-7777FE79E954}">
      <dgm:prSet/>
      <dgm:spPr/>
      <dgm:t>
        <a:bodyPr/>
        <a:lstStyle/>
        <a:p>
          <a:endParaRPr lang="lv-LV"/>
        </a:p>
      </dgm:t>
    </dgm:pt>
    <dgm:pt modelId="{08AEC042-4935-48E5-9E94-4C5CF9C53742}" type="sibTrans" cxnId="{8BD52193-A782-444F-9579-7777FE79E954}">
      <dgm:prSet/>
      <dgm:spPr/>
      <dgm:t>
        <a:bodyPr/>
        <a:lstStyle/>
        <a:p>
          <a:endParaRPr lang="lv-LV"/>
        </a:p>
      </dgm:t>
    </dgm:pt>
    <dgm:pt modelId="{C04B60A2-4027-4FF2-9A2B-28C793B59758}">
      <dgm:prSet phldrT="[Teksts]" phldr="0"/>
      <dgm:spPr/>
      <dgm:t>
        <a:bodyPr/>
        <a:lstStyle/>
        <a:p>
          <a:r>
            <a:rPr lang="lv-LV" dirty="0"/>
            <a:t>Administrējošie /  process un vide</a:t>
          </a:r>
        </a:p>
      </dgm:t>
    </dgm:pt>
    <dgm:pt modelId="{CB3F21D2-113C-4B10-B267-2840FDEA23DD}" type="parTrans" cxnId="{742FE2BD-0ACD-424D-B484-A86BEEB50CAC}">
      <dgm:prSet/>
      <dgm:spPr/>
      <dgm:t>
        <a:bodyPr/>
        <a:lstStyle/>
        <a:p>
          <a:endParaRPr lang="lv-LV"/>
        </a:p>
      </dgm:t>
    </dgm:pt>
    <dgm:pt modelId="{3C4C85A1-F90D-48A7-A5FC-18BF2ED9E974}" type="sibTrans" cxnId="{742FE2BD-0ACD-424D-B484-A86BEEB50CAC}">
      <dgm:prSet/>
      <dgm:spPr/>
      <dgm:t>
        <a:bodyPr/>
        <a:lstStyle/>
        <a:p>
          <a:endParaRPr lang="lv-LV"/>
        </a:p>
      </dgm:t>
    </dgm:pt>
    <dgm:pt modelId="{B2536C5B-64B7-4B4A-A5A4-DAFD1111F8CC}">
      <dgm:prSet phldrT="[Teksts]" phldr="0"/>
      <dgm:spPr/>
      <dgm:t>
        <a:bodyPr/>
        <a:lstStyle/>
        <a:p>
          <a:r>
            <a:rPr lang="lv-LV" dirty="0"/>
            <a:t>Tiešie</a:t>
          </a:r>
        </a:p>
      </dgm:t>
    </dgm:pt>
    <dgm:pt modelId="{C070D3A5-48D5-4F61-A0DB-09F5D1B9D808}" type="parTrans" cxnId="{72673D56-A62B-4741-935E-3461506E7B75}">
      <dgm:prSet/>
      <dgm:spPr/>
      <dgm:t>
        <a:bodyPr/>
        <a:lstStyle/>
        <a:p>
          <a:endParaRPr lang="lv-LV"/>
        </a:p>
      </dgm:t>
    </dgm:pt>
    <dgm:pt modelId="{9FEBAAA5-288E-4236-9F4A-ACFF1F5E18C5}" type="sibTrans" cxnId="{72673D56-A62B-4741-935E-3461506E7B75}">
      <dgm:prSet/>
      <dgm:spPr/>
      <dgm:t>
        <a:bodyPr/>
        <a:lstStyle/>
        <a:p>
          <a:endParaRPr lang="lv-LV"/>
        </a:p>
      </dgm:t>
    </dgm:pt>
    <dgm:pt modelId="{A2CD4AC8-AE1F-40E7-9B23-B44500B2FBF0}">
      <dgm:prSet/>
      <dgm:spPr/>
      <dgm:t>
        <a:bodyPr/>
        <a:lstStyle/>
        <a:p>
          <a:r>
            <a:rPr lang="lv-LV" dirty="0"/>
            <a:t>Prasības /process</a:t>
          </a:r>
        </a:p>
      </dgm:t>
    </dgm:pt>
    <dgm:pt modelId="{56B50012-DF6D-434F-B783-D601414FAFA3}" type="parTrans" cxnId="{C102BF24-98D2-4DE1-8BAF-408F21C31149}">
      <dgm:prSet/>
      <dgm:spPr/>
      <dgm:t>
        <a:bodyPr/>
        <a:lstStyle/>
        <a:p>
          <a:endParaRPr lang="lv-LV"/>
        </a:p>
      </dgm:t>
    </dgm:pt>
    <dgm:pt modelId="{0B58034D-519B-47B3-A08F-A0038ACB17A1}" type="sibTrans" cxnId="{C102BF24-98D2-4DE1-8BAF-408F21C31149}">
      <dgm:prSet/>
      <dgm:spPr/>
      <dgm:t>
        <a:bodyPr/>
        <a:lstStyle/>
        <a:p>
          <a:endParaRPr lang="lv-LV"/>
        </a:p>
      </dgm:t>
    </dgm:pt>
    <dgm:pt modelId="{0885D77B-91E2-4F74-88EE-91AE6085E716}">
      <dgm:prSet phldrT="[Teksts]" phldr="0"/>
      <dgm:spPr/>
      <dgm:t>
        <a:bodyPr/>
        <a:lstStyle/>
        <a:p>
          <a:r>
            <a:rPr lang="lv-LV" dirty="0"/>
            <a:t>Rezultāts / ietekme </a:t>
          </a:r>
        </a:p>
      </dgm:t>
    </dgm:pt>
    <dgm:pt modelId="{1AED9E75-E6F2-42C8-87FC-4F0CCD07DADC}" type="sibTrans" cxnId="{42A471E9-6E81-4DE0-8E7A-DC22058BD43C}">
      <dgm:prSet/>
      <dgm:spPr/>
      <dgm:t>
        <a:bodyPr/>
        <a:lstStyle/>
        <a:p>
          <a:endParaRPr lang="lv-LV"/>
        </a:p>
      </dgm:t>
    </dgm:pt>
    <dgm:pt modelId="{297449CA-142E-4368-91FB-A666D0234342}" type="parTrans" cxnId="{42A471E9-6E81-4DE0-8E7A-DC22058BD43C}">
      <dgm:prSet/>
      <dgm:spPr/>
      <dgm:t>
        <a:bodyPr/>
        <a:lstStyle/>
        <a:p>
          <a:endParaRPr lang="lv-LV"/>
        </a:p>
      </dgm:t>
    </dgm:pt>
    <dgm:pt modelId="{2C5B4137-47AD-4640-98FF-B4AF99A468F1}" type="pres">
      <dgm:prSet presAssocID="{310B2FA9-F44D-4FA9-9F2C-256C3A9C5094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BDF2C182-0900-4417-A401-EE5EA91178E0}" type="pres">
      <dgm:prSet presAssocID="{310B2FA9-F44D-4FA9-9F2C-256C3A9C5094}" presName="dummyMaxCanvas" presStyleCnt="0"/>
      <dgm:spPr/>
    </dgm:pt>
    <dgm:pt modelId="{46487514-82DA-4A5A-AA88-A9B711554081}" type="pres">
      <dgm:prSet presAssocID="{310B2FA9-F44D-4FA9-9F2C-256C3A9C5094}" presName="parentComposite" presStyleCnt="0"/>
      <dgm:spPr/>
    </dgm:pt>
    <dgm:pt modelId="{30B0BB71-AE5F-4DA9-8283-B1E65B254324}" type="pres">
      <dgm:prSet presAssocID="{310B2FA9-F44D-4FA9-9F2C-256C3A9C5094}" presName="parent1" presStyleLbl="alignAccFollowNode1" presStyleIdx="0" presStyleCnt="4" custScaleX="286623" custLinFactNeighborX="-77686" custLinFactNeighborY="91988">
        <dgm:presLayoutVars>
          <dgm:chMax val="4"/>
        </dgm:presLayoutVars>
      </dgm:prSet>
      <dgm:spPr/>
    </dgm:pt>
    <dgm:pt modelId="{23C3FF70-8A78-4593-9087-B731124E8F4C}" type="pres">
      <dgm:prSet presAssocID="{310B2FA9-F44D-4FA9-9F2C-256C3A9C5094}" presName="parent2" presStyleLbl="alignAccFollowNode1" presStyleIdx="1" presStyleCnt="4" custScaleX="260237" custLinFactNeighborX="93160" custLinFactNeighborY="92920">
        <dgm:presLayoutVars>
          <dgm:chMax val="4"/>
        </dgm:presLayoutVars>
      </dgm:prSet>
      <dgm:spPr/>
    </dgm:pt>
    <dgm:pt modelId="{420DD8A0-770C-4A1B-B9B9-1CF61FD7CF00}" type="pres">
      <dgm:prSet presAssocID="{310B2FA9-F44D-4FA9-9F2C-256C3A9C5094}" presName="childrenComposite" presStyleCnt="0"/>
      <dgm:spPr/>
    </dgm:pt>
    <dgm:pt modelId="{E806B6D2-0474-49DD-9FC0-338D73CA69E0}" type="pres">
      <dgm:prSet presAssocID="{310B2FA9-F44D-4FA9-9F2C-256C3A9C5094}" presName="dummyMaxCanvas_ChildArea" presStyleCnt="0"/>
      <dgm:spPr/>
    </dgm:pt>
    <dgm:pt modelId="{38BE45CE-BC73-4F87-A06D-B1AE00DB7EA1}" type="pres">
      <dgm:prSet presAssocID="{310B2FA9-F44D-4FA9-9F2C-256C3A9C5094}" presName="fulcrum" presStyleLbl="alignAccFollowNode1" presStyleIdx="2" presStyleCnt="4" custLinFactNeighborX="-17408" custLinFactNeighborY="5323"/>
      <dgm:spPr/>
    </dgm:pt>
    <dgm:pt modelId="{67594AA2-CAD4-4413-81A7-32A1BFF85BD6}" type="pres">
      <dgm:prSet presAssocID="{310B2FA9-F44D-4FA9-9F2C-256C3A9C5094}" presName="balance_33" presStyleLbl="alignAccFollowNode1" presStyleIdx="3" presStyleCnt="4" custLinFactNeighborX="-1170">
        <dgm:presLayoutVars>
          <dgm:bulletEnabled val="1"/>
        </dgm:presLayoutVars>
      </dgm:prSet>
      <dgm:spPr/>
    </dgm:pt>
    <dgm:pt modelId="{319EB323-932D-4AC1-AFD1-879A640DE14A}" type="pres">
      <dgm:prSet presAssocID="{310B2FA9-F44D-4FA9-9F2C-256C3A9C5094}" presName="right_33_1" presStyleLbl="node1" presStyleIdx="0" presStyleCnt="6" custScaleX="215288" custLinFactNeighborX="45096" custLinFactNeighborY="-6279">
        <dgm:presLayoutVars>
          <dgm:bulletEnabled val="1"/>
        </dgm:presLayoutVars>
      </dgm:prSet>
      <dgm:spPr/>
    </dgm:pt>
    <dgm:pt modelId="{C2CD2695-D785-4EA5-A74D-36F40BB33D10}" type="pres">
      <dgm:prSet presAssocID="{310B2FA9-F44D-4FA9-9F2C-256C3A9C5094}" presName="right_33_2" presStyleLbl="node1" presStyleIdx="1" presStyleCnt="6" custScaleX="206934" custLinFactX="49413" custLinFactNeighborX="100000" custLinFactNeighborY="-1584">
        <dgm:presLayoutVars>
          <dgm:bulletEnabled val="1"/>
        </dgm:presLayoutVars>
      </dgm:prSet>
      <dgm:spPr/>
    </dgm:pt>
    <dgm:pt modelId="{1169D107-4925-42E7-AD29-65B839EC9AC6}" type="pres">
      <dgm:prSet presAssocID="{310B2FA9-F44D-4FA9-9F2C-256C3A9C5094}" presName="right_33_3" presStyleLbl="node1" presStyleIdx="2" presStyleCnt="6" custLinFactY="4460" custLinFactNeighborX="-7387" custLinFactNeighborY="100000">
        <dgm:presLayoutVars>
          <dgm:bulletEnabled val="1"/>
        </dgm:presLayoutVars>
      </dgm:prSet>
      <dgm:spPr/>
    </dgm:pt>
    <dgm:pt modelId="{2AE9A9FA-DE3E-43FB-A8F0-AE73C1BA59DB}" type="pres">
      <dgm:prSet presAssocID="{310B2FA9-F44D-4FA9-9F2C-256C3A9C5094}" presName="left_33_1" presStyleLbl="node1" presStyleIdx="3" presStyleCnt="6" custScaleX="280195" custScaleY="89274" custLinFactNeighborX="-71645" custLinFactNeighborY="-6280">
        <dgm:presLayoutVars>
          <dgm:bulletEnabled val="1"/>
        </dgm:presLayoutVars>
      </dgm:prSet>
      <dgm:spPr/>
    </dgm:pt>
    <dgm:pt modelId="{591E923C-CFC6-4506-B23E-E4102539CC80}" type="pres">
      <dgm:prSet presAssocID="{310B2FA9-F44D-4FA9-9F2C-256C3A9C5094}" presName="left_33_2" presStyleLbl="node1" presStyleIdx="4" presStyleCnt="6" custScaleX="113270" custLinFactNeighborX="9602" custLinFactNeighborY="-1582">
        <dgm:presLayoutVars>
          <dgm:bulletEnabled val="1"/>
        </dgm:presLayoutVars>
      </dgm:prSet>
      <dgm:spPr/>
    </dgm:pt>
    <dgm:pt modelId="{30526603-7C48-46C3-8549-93B6ECDF9CAD}" type="pres">
      <dgm:prSet presAssocID="{310B2FA9-F44D-4FA9-9F2C-256C3A9C5094}" presName="left_33_3" presStyleLbl="node1" presStyleIdx="5" presStyleCnt="6" custScaleX="128039" custLinFactX="-16701" custLinFactY="4460" custLinFactNeighborX="-100000" custLinFactNeighborY="100000">
        <dgm:presLayoutVars>
          <dgm:bulletEnabled val="1"/>
        </dgm:presLayoutVars>
      </dgm:prSet>
      <dgm:spPr/>
    </dgm:pt>
  </dgm:ptLst>
  <dgm:cxnLst>
    <dgm:cxn modelId="{55D1BC08-B8D8-42E5-AE32-075A7099DD8C}" type="presOf" srcId="{45C1AE2C-7F05-492A-B539-2643B415F1DE}" destId="{319EB323-932D-4AC1-AFD1-879A640DE14A}" srcOrd="0" destOrd="0" presId="urn:microsoft.com/office/officeart/2005/8/layout/balance1"/>
    <dgm:cxn modelId="{C102BF24-98D2-4DE1-8BAF-408F21C31149}" srcId="{BA755213-B0F2-40D9-95D3-7869A4D8B3D4}" destId="{A2CD4AC8-AE1F-40E7-9B23-B44500B2FBF0}" srcOrd="1" destOrd="0" parTransId="{56B50012-DF6D-434F-B783-D601414FAFA3}" sibTransId="{0B58034D-519B-47B3-A08F-A0038ACB17A1}"/>
    <dgm:cxn modelId="{FF2E793A-2AA1-479A-A1D9-CF7BFDED781A}" type="presOf" srcId="{0885D77B-91E2-4F74-88EE-91AE6085E716}" destId="{30526603-7C48-46C3-8549-93B6ECDF9CAD}" srcOrd="0" destOrd="0" presId="urn:microsoft.com/office/officeart/2005/8/layout/balance1"/>
    <dgm:cxn modelId="{1BE0CE6F-6BFA-4160-9806-38459CDECEAC}" srcId="{310B2FA9-F44D-4FA9-9F2C-256C3A9C5094}" destId="{93D04E8B-31E9-4914-AA74-A9ADF754B2D3}" srcOrd="1" destOrd="0" parTransId="{3B5E551E-E8BE-4721-AC74-6E74ED1AE6A1}" sibTransId="{4B42A01B-7E77-4E3E-978A-935C4A175FEB}"/>
    <dgm:cxn modelId="{72673D56-A62B-4741-935E-3461506E7B75}" srcId="{93D04E8B-31E9-4914-AA74-A9ADF754B2D3}" destId="{B2536C5B-64B7-4B4A-A5A4-DAFD1111F8CC}" srcOrd="2" destOrd="0" parTransId="{C070D3A5-48D5-4F61-A0DB-09F5D1B9D808}" sibTransId="{9FEBAAA5-288E-4236-9F4A-ACFF1F5E18C5}"/>
    <dgm:cxn modelId="{0B2EEA79-E2D5-40C8-99AE-B99BE3DDF68C}" srcId="{310B2FA9-F44D-4FA9-9F2C-256C3A9C5094}" destId="{BA755213-B0F2-40D9-95D3-7869A4D8B3D4}" srcOrd="0" destOrd="0" parTransId="{9C2C3F24-7EAA-4C25-9235-D843AD936354}" sibTransId="{803A230C-7735-41A8-BCED-F61AF68AFF4D}"/>
    <dgm:cxn modelId="{B2B9257E-6531-44BE-A7C0-BBD1F3770F31}" type="presOf" srcId="{A2CD4AC8-AE1F-40E7-9B23-B44500B2FBF0}" destId="{591E923C-CFC6-4506-B23E-E4102539CC80}" srcOrd="0" destOrd="0" presId="urn:microsoft.com/office/officeart/2005/8/layout/balance1"/>
    <dgm:cxn modelId="{8BD52193-A782-444F-9579-7777FE79E954}" srcId="{93D04E8B-31E9-4914-AA74-A9ADF754B2D3}" destId="{45C1AE2C-7F05-492A-B539-2643B415F1DE}" srcOrd="0" destOrd="0" parTransId="{895C97CF-AE88-4855-8496-0DB8D0D99562}" sibTransId="{08AEC042-4935-48E5-9E94-4C5CF9C53742}"/>
    <dgm:cxn modelId="{BF236193-DA8C-4A9F-A3BE-25E621CAC32A}" type="presOf" srcId="{93D04E8B-31E9-4914-AA74-A9ADF754B2D3}" destId="{23C3FF70-8A78-4593-9087-B731124E8F4C}" srcOrd="0" destOrd="0" presId="urn:microsoft.com/office/officeart/2005/8/layout/balance1"/>
    <dgm:cxn modelId="{742FE2BD-0ACD-424D-B484-A86BEEB50CAC}" srcId="{93D04E8B-31E9-4914-AA74-A9ADF754B2D3}" destId="{C04B60A2-4027-4FF2-9A2B-28C793B59758}" srcOrd="1" destOrd="0" parTransId="{CB3F21D2-113C-4B10-B267-2840FDEA23DD}" sibTransId="{3C4C85A1-F90D-48A7-A5FC-18BF2ED9E974}"/>
    <dgm:cxn modelId="{DEE240C6-6CAB-4FBE-BEB1-0C506F08853E}" type="presOf" srcId="{310B2FA9-F44D-4FA9-9F2C-256C3A9C5094}" destId="{2C5B4137-47AD-4640-98FF-B4AF99A468F1}" srcOrd="0" destOrd="0" presId="urn:microsoft.com/office/officeart/2005/8/layout/balance1"/>
    <dgm:cxn modelId="{D915C6C6-D73B-4706-A473-C1B38C4F9A21}" srcId="{BA755213-B0F2-40D9-95D3-7869A4D8B3D4}" destId="{03BB8322-05B2-40C5-AD88-B84B1930DB35}" srcOrd="0" destOrd="0" parTransId="{C0934897-5B6D-45D0-9FE3-2484141D07E0}" sibTransId="{58F2DFC7-96FC-4B21-9FBB-0FACAA922C4C}"/>
    <dgm:cxn modelId="{6DF7BAD5-78A5-4281-BFDB-CAAF15F3176F}" type="presOf" srcId="{C04B60A2-4027-4FF2-9A2B-28C793B59758}" destId="{C2CD2695-D785-4EA5-A74D-36F40BB33D10}" srcOrd="0" destOrd="0" presId="urn:microsoft.com/office/officeart/2005/8/layout/balance1"/>
    <dgm:cxn modelId="{0EB12CE8-989C-4A37-8AB5-19A79CBB080D}" type="presOf" srcId="{03BB8322-05B2-40C5-AD88-B84B1930DB35}" destId="{2AE9A9FA-DE3E-43FB-A8F0-AE73C1BA59DB}" srcOrd="0" destOrd="0" presId="urn:microsoft.com/office/officeart/2005/8/layout/balance1"/>
    <dgm:cxn modelId="{42A471E9-6E81-4DE0-8E7A-DC22058BD43C}" srcId="{BA755213-B0F2-40D9-95D3-7869A4D8B3D4}" destId="{0885D77B-91E2-4F74-88EE-91AE6085E716}" srcOrd="2" destOrd="0" parTransId="{297449CA-142E-4368-91FB-A666D0234342}" sibTransId="{1AED9E75-E6F2-42C8-87FC-4F0CCD07DADC}"/>
    <dgm:cxn modelId="{43CE33F4-8A18-4C0A-81E3-91AED3ED71AE}" type="presOf" srcId="{BA755213-B0F2-40D9-95D3-7869A4D8B3D4}" destId="{30B0BB71-AE5F-4DA9-8283-B1E65B254324}" srcOrd="0" destOrd="0" presId="urn:microsoft.com/office/officeart/2005/8/layout/balance1"/>
    <dgm:cxn modelId="{7CBBECFD-CB0B-4246-B9AD-85F6BF70B980}" type="presOf" srcId="{B2536C5B-64B7-4B4A-A5A4-DAFD1111F8CC}" destId="{1169D107-4925-42E7-AD29-65B839EC9AC6}" srcOrd="0" destOrd="0" presId="urn:microsoft.com/office/officeart/2005/8/layout/balance1"/>
    <dgm:cxn modelId="{0484C43F-A803-4A43-A786-DE35B51014F8}" type="presParOf" srcId="{2C5B4137-47AD-4640-98FF-B4AF99A468F1}" destId="{BDF2C182-0900-4417-A401-EE5EA91178E0}" srcOrd="0" destOrd="0" presId="urn:microsoft.com/office/officeart/2005/8/layout/balance1"/>
    <dgm:cxn modelId="{0489D2E7-1094-42A3-9287-EA129D57225F}" type="presParOf" srcId="{2C5B4137-47AD-4640-98FF-B4AF99A468F1}" destId="{46487514-82DA-4A5A-AA88-A9B711554081}" srcOrd="1" destOrd="0" presId="urn:microsoft.com/office/officeart/2005/8/layout/balance1"/>
    <dgm:cxn modelId="{F087B1CB-9B76-4F09-B503-1EE126C4603E}" type="presParOf" srcId="{46487514-82DA-4A5A-AA88-A9B711554081}" destId="{30B0BB71-AE5F-4DA9-8283-B1E65B254324}" srcOrd="0" destOrd="0" presId="urn:microsoft.com/office/officeart/2005/8/layout/balance1"/>
    <dgm:cxn modelId="{0AFE09CF-88B5-40DC-B8F2-D438B1585FC1}" type="presParOf" srcId="{46487514-82DA-4A5A-AA88-A9B711554081}" destId="{23C3FF70-8A78-4593-9087-B731124E8F4C}" srcOrd="1" destOrd="0" presId="urn:microsoft.com/office/officeart/2005/8/layout/balance1"/>
    <dgm:cxn modelId="{9BB6B6BE-B9E9-4687-8981-B8A6DF2D155A}" type="presParOf" srcId="{2C5B4137-47AD-4640-98FF-B4AF99A468F1}" destId="{420DD8A0-770C-4A1B-B9B9-1CF61FD7CF00}" srcOrd="2" destOrd="0" presId="urn:microsoft.com/office/officeart/2005/8/layout/balance1"/>
    <dgm:cxn modelId="{D40F5FFF-3B2B-4CA3-843E-AC2BC0E1A411}" type="presParOf" srcId="{420DD8A0-770C-4A1B-B9B9-1CF61FD7CF00}" destId="{E806B6D2-0474-49DD-9FC0-338D73CA69E0}" srcOrd="0" destOrd="0" presId="urn:microsoft.com/office/officeart/2005/8/layout/balance1"/>
    <dgm:cxn modelId="{956032E2-0FD2-4B6F-856F-E98ADA517186}" type="presParOf" srcId="{420DD8A0-770C-4A1B-B9B9-1CF61FD7CF00}" destId="{38BE45CE-BC73-4F87-A06D-B1AE00DB7EA1}" srcOrd="1" destOrd="0" presId="urn:microsoft.com/office/officeart/2005/8/layout/balance1"/>
    <dgm:cxn modelId="{F0315126-7387-4BB6-8494-7A5E9B8B6276}" type="presParOf" srcId="{420DD8A0-770C-4A1B-B9B9-1CF61FD7CF00}" destId="{67594AA2-CAD4-4413-81A7-32A1BFF85BD6}" srcOrd="2" destOrd="0" presId="urn:microsoft.com/office/officeart/2005/8/layout/balance1"/>
    <dgm:cxn modelId="{B74DFB15-83B4-4571-8F15-2CF2B4035355}" type="presParOf" srcId="{420DD8A0-770C-4A1B-B9B9-1CF61FD7CF00}" destId="{319EB323-932D-4AC1-AFD1-879A640DE14A}" srcOrd="3" destOrd="0" presId="urn:microsoft.com/office/officeart/2005/8/layout/balance1"/>
    <dgm:cxn modelId="{BBC6EC04-C100-4CD6-A711-8F1565EAC888}" type="presParOf" srcId="{420DD8A0-770C-4A1B-B9B9-1CF61FD7CF00}" destId="{C2CD2695-D785-4EA5-A74D-36F40BB33D10}" srcOrd="4" destOrd="0" presId="urn:microsoft.com/office/officeart/2005/8/layout/balance1"/>
    <dgm:cxn modelId="{E2BA7523-03E3-465D-A411-D741440167B3}" type="presParOf" srcId="{420DD8A0-770C-4A1B-B9B9-1CF61FD7CF00}" destId="{1169D107-4925-42E7-AD29-65B839EC9AC6}" srcOrd="5" destOrd="0" presId="urn:microsoft.com/office/officeart/2005/8/layout/balance1"/>
    <dgm:cxn modelId="{DFE6941A-3A67-4549-BD31-23150B9D05C1}" type="presParOf" srcId="{420DD8A0-770C-4A1B-B9B9-1CF61FD7CF00}" destId="{2AE9A9FA-DE3E-43FB-A8F0-AE73C1BA59DB}" srcOrd="6" destOrd="0" presId="urn:microsoft.com/office/officeart/2005/8/layout/balance1"/>
    <dgm:cxn modelId="{5A03599F-0AEC-493F-AF16-91A274B3B0E1}" type="presParOf" srcId="{420DD8A0-770C-4A1B-B9B9-1CF61FD7CF00}" destId="{591E923C-CFC6-4506-B23E-E4102539CC80}" srcOrd="7" destOrd="0" presId="urn:microsoft.com/office/officeart/2005/8/layout/balance1"/>
    <dgm:cxn modelId="{5581B3AC-1DB0-40C6-BAE9-DB3C9A64167D}" type="presParOf" srcId="{420DD8A0-770C-4A1B-B9B9-1CF61FD7CF00}" destId="{30526603-7C48-46C3-8549-93B6ECDF9CAD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B0BB71-AE5F-4DA9-8283-B1E65B254324}">
      <dsp:nvSpPr>
        <dsp:cNvPr id="0" name=""/>
        <dsp:cNvSpPr/>
      </dsp:nvSpPr>
      <dsp:spPr>
        <a:xfrm>
          <a:off x="988663" y="727214"/>
          <a:ext cx="4078633" cy="7905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100" kern="1200" dirty="0"/>
            <a:t>Mērķis / rezultāts</a:t>
          </a:r>
        </a:p>
      </dsp:txBody>
      <dsp:txXfrm>
        <a:off x="1011818" y="750369"/>
        <a:ext cx="4032323" cy="744243"/>
      </dsp:txXfrm>
    </dsp:sp>
    <dsp:sp modelId="{23C3FF70-8A78-4593-9087-B731124E8F4C}">
      <dsp:nvSpPr>
        <dsp:cNvPr id="0" name=""/>
        <dsp:cNvSpPr/>
      </dsp:nvSpPr>
      <dsp:spPr>
        <a:xfrm>
          <a:off x="5662969" y="734582"/>
          <a:ext cx="3703161" cy="7905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kern="1200" dirty="0"/>
            <a:t>Resursi (t.sk cilvēki)</a:t>
          </a:r>
        </a:p>
      </dsp:txBody>
      <dsp:txXfrm>
        <a:off x="5686124" y="757737"/>
        <a:ext cx="3656851" cy="744243"/>
      </dsp:txXfrm>
    </dsp:sp>
    <dsp:sp modelId="{38BE45CE-BC73-4F87-A06D-B1AE00DB7EA1}">
      <dsp:nvSpPr>
        <dsp:cNvPr id="0" name=""/>
        <dsp:cNvSpPr/>
      </dsp:nvSpPr>
      <dsp:spPr>
        <a:xfrm>
          <a:off x="5156890" y="3359851"/>
          <a:ext cx="592914" cy="592914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594AA2-CAD4-4413-81A7-32A1BFF85BD6}">
      <dsp:nvSpPr>
        <dsp:cNvPr id="0" name=""/>
        <dsp:cNvSpPr/>
      </dsp:nvSpPr>
      <dsp:spPr>
        <a:xfrm>
          <a:off x="3477838" y="3111617"/>
          <a:ext cx="3557489" cy="24032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9EB323-932D-4AC1-AFD1-879A640DE14A}">
      <dsp:nvSpPr>
        <dsp:cNvPr id="0" name=""/>
        <dsp:cNvSpPr/>
      </dsp:nvSpPr>
      <dsp:spPr>
        <a:xfrm>
          <a:off x="5435869" y="2377396"/>
          <a:ext cx="3063539" cy="664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/>
            <a:t>« Kas tam nepieciešams ?  »</a:t>
          </a:r>
        </a:p>
      </dsp:txBody>
      <dsp:txXfrm>
        <a:off x="5468286" y="2409813"/>
        <a:ext cx="2998705" cy="599230"/>
      </dsp:txXfrm>
    </dsp:sp>
    <dsp:sp modelId="{C2CD2695-D785-4EA5-A74D-36F40BB33D10}">
      <dsp:nvSpPr>
        <dsp:cNvPr id="0" name=""/>
        <dsp:cNvSpPr/>
      </dsp:nvSpPr>
      <dsp:spPr>
        <a:xfrm>
          <a:off x="6979734" y="1697076"/>
          <a:ext cx="2944662" cy="664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Administrējošie /  process un vide</a:t>
          </a:r>
        </a:p>
      </dsp:txBody>
      <dsp:txXfrm>
        <a:off x="7012151" y="1729493"/>
        <a:ext cx="2879828" cy="599230"/>
      </dsp:txXfrm>
    </dsp:sp>
    <dsp:sp modelId="{1169D107-4925-42E7-AD29-65B839EC9AC6}">
      <dsp:nvSpPr>
        <dsp:cNvPr id="0" name=""/>
        <dsp:cNvSpPr/>
      </dsp:nvSpPr>
      <dsp:spPr>
        <a:xfrm>
          <a:off x="5509310" y="1689779"/>
          <a:ext cx="1422995" cy="664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Tiešie</a:t>
          </a:r>
        </a:p>
      </dsp:txBody>
      <dsp:txXfrm>
        <a:off x="5541727" y="1722196"/>
        <a:ext cx="1358161" cy="599230"/>
      </dsp:txXfrm>
    </dsp:sp>
    <dsp:sp modelId="{2AE9A9FA-DE3E-43FB-A8F0-AE73C1BA59DB}">
      <dsp:nvSpPr>
        <dsp:cNvPr id="0" name=""/>
        <dsp:cNvSpPr/>
      </dsp:nvSpPr>
      <dsp:spPr>
        <a:xfrm>
          <a:off x="1257400" y="2413003"/>
          <a:ext cx="3987162" cy="5928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«Ko vēlamies sasniegt un kā jādara ?» </a:t>
          </a:r>
        </a:p>
      </dsp:txBody>
      <dsp:txXfrm>
        <a:off x="1286340" y="2441943"/>
        <a:ext cx="3929282" cy="534957"/>
      </dsp:txXfrm>
    </dsp:sp>
    <dsp:sp modelId="{591E923C-CFC6-4506-B23E-E4102539CC80}">
      <dsp:nvSpPr>
        <dsp:cNvPr id="0" name=""/>
        <dsp:cNvSpPr/>
      </dsp:nvSpPr>
      <dsp:spPr>
        <a:xfrm>
          <a:off x="3601209" y="1697089"/>
          <a:ext cx="1611827" cy="664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Prasības /process</a:t>
          </a:r>
        </a:p>
      </dsp:txBody>
      <dsp:txXfrm>
        <a:off x="3633626" y="1729506"/>
        <a:ext cx="1546993" cy="599230"/>
      </dsp:txXfrm>
    </dsp:sp>
    <dsp:sp modelId="{30526603-7C48-46C3-8549-93B6ECDF9CAD}">
      <dsp:nvSpPr>
        <dsp:cNvPr id="0" name=""/>
        <dsp:cNvSpPr/>
      </dsp:nvSpPr>
      <dsp:spPr>
        <a:xfrm>
          <a:off x="1698841" y="1689779"/>
          <a:ext cx="1821989" cy="664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Rezultāts / ietekme </a:t>
          </a:r>
        </a:p>
      </dsp:txBody>
      <dsp:txXfrm>
        <a:off x="1731258" y="1722196"/>
        <a:ext cx="1757155" cy="5992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B0BB71-AE5F-4DA9-8283-B1E65B254324}">
      <dsp:nvSpPr>
        <dsp:cNvPr id="0" name=""/>
        <dsp:cNvSpPr/>
      </dsp:nvSpPr>
      <dsp:spPr>
        <a:xfrm>
          <a:off x="342311" y="484293"/>
          <a:ext cx="2716195" cy="52647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Mērķis / rezultāts</a:t>
          </a:r>
        </a:p>
      </dsp:txBody>
      <dsp:txXfrm>
        <a:off x="357731" y="499713"/>
        <a:ext cx="2685355" cy="495634"/>
      </dsp:txXfrm>
    </dsp:sp>
    <dsp:sp modelId="{23C3FF70-8A78-4593-9087-B731124E8F4C}">
      <dsp:nvSpPr>
        <dsp:cNvPr id="0" name=""/>
        <dsp:cNvSpPr/>
      </dsp:nvSpPr>
      <dsp:spPr>
        <a:xfrm>
          <a:off x="3455198" y="489200"/>
          <a:ext cx="2466147" cy="52647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Resursi (t.sk cilvēki)</a:t>
          </a:r>
        </a:p>
      </dsp:txBody>
      <dsp:txXfrm>
        <a:off x="3470618" y="504620"/>
        <a:ext cx="2435307" cy="495634"/>
      </dsp:txXfrm>
    </dsp:sp>
    <dsp:sp modelId="{38BE45CE-BC73-4F87-A06D-B1AE00DB7EA1}">
      <dsp:nvSpPr>
        <dsp:cNvPr id="0" name=""/>
        <dsp:cNvSpPr/>
      </dsp:nvSpPr>
      <dsp:spPr>
        <a:xfrm>
          <a:off x="2946117" y="2237517"/>
          <a:ext cx="394855" cy="394855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594AA2-CAD4-4413-81A7-32A1BFF85BD6}">
      <dsp:nvSpPr>
        <dsp:cNvPr id="0" name=""/>
        <dsp:cNvSpPr/>
      </dsp:nvSpPr>
      <dsp:spPr>
        <a:xfrm>
          <a:off x="1999995" y="2072204"/>
          <a:ext cx="2369135" cy="16004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9EB323-932D-4AC1-AFD1-879A640DE14A}">
      <dsp:nvSpPr>
        <dsp:cNvPr id="0" name=""/>
        <dsp:cNvSpPr/>
      </dsp:nvSpPr>
      <dsp:spPr>
        <a:xfrm>
          <a:off x="3303960" y="1583244"/>
          <a:ext cx="2040185" cy="4422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kern="1200" dirty="0"/>
            <a:t>« Kas tam nepieciešams ?  »</a:t>
          </a:r>
        </a:p>
      </dsp:txBody>
      <dsp:txXfrm>
        <a:off x="3325548" y="1604832"/>
        <a:ext cx="1997009" cy="399062"/>
      </dsp:txXfrm>
    </dsp:sp>
    <dsp:sp modelId="{C2CD2695-D785-4EA5-A74D-36F40BB33D10}">
      <dsp:nvSpPr>
        <dsp:cNvPr id="0" name=""/>
        <dsp:cNvSpPr/>
      </dsp:nvSpPr>
      <dsp:spPr>
        <a:xfrm>
          <a:off x="4155998" y="1130180"/>
          <a:ext cx="1961018" cy="4422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kern="1200" dirty="0"/>
            <a:t>Administrējošie /  process un vide</a:t>
          </a:r>
        </a:p>
      </dsp:txBody>
      <dsp:txXfrm>
        <a:off x="4177586" y="1151768"/>
        <a:ext cx="1917842" cy="399062"/>
      </dsp:txXfrm>
    </dsp:sp>
    <dsp:sp modelId="{1169D107-4925-42E7-AD29-65B839EC9AC6}">
      <dsp:nvSpPr>
        <dsp:cNvPr id="0" name=""/>
        <dsp:cNvSpPr/>
      </dsp:nvSpPr>
      <dsp:spPr>
        <a:xfrm>
          <a:off x="3352868" y="1125320"/>
          <a:ext cx="947654" cy="4422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kern="1200" dirty="0"/>
            <a:t>Tiešie</a:t>
          </a:r>
        </a:p>
      </dsp:txBody>
      <dsp:txXfrm>
        <a:off x="3374456" y="1146908"/>
        <a:ext cx="904478" cy="399062"/>
      </dsp:txXfrm>
    </dsp:sp>
    <dsp:sp modelId="{2AE9A9FA-DE3E-43FB-A8F0-AE73C1BA59DB}">
      <dsp:nvSpPr>
        <dsp:cNvPr id="0" name=""/>
        <dsp:cNvSpPr/>
      </dsp:nvSpPr>
      <dsp:spPr>
        <a:xfrm>
          <a:off x="521278" y="1606956"/>
          <a:ext cx="2655279" cy="3948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kern="1200" dirty="0"/>
            <a:t>«Ko vēlamies sasniegt un kā jādara ?» </a:t>
          </a:r>
        </a:p>
      </dsp:txBody>
      <dsp:txXfrm>
        <a:off x="540551" y="1626229"/>
        <a:ext cx="2616733" cy="356258"/>
      </dsp:txXfrm>
    </dsp:sp>
    <dsp:sp modelId="{591E923C-CFC6-4506-B23E-E4102539CC80}">
      <dsp:nvSpPr>
        <dsp:cNvPr id="0" name=""/>
        <dsp:cNvSpPr/>
      </dsp:nvSpPr>
      <dsp:spPr>
        <a:xfrm>
          <a:off x="2082154" y="1130188"/>
          <a:ext cx="1073408" cy="4422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kern="1200" dirty="0"/>
            <a:t>Prasības /process</a:t>
          </a:r>
        </a:p>
      </dsp:txBody>
      <dsp:txXfrm>
        <a:off x="2103742" y="1151776"/>
        <a:ext cx="1030232" cy="399062"/>
      </dsp:txXfrm>
    </dsp:sp>
    <dsp:sp modelId="{30526603-7C48-46C3-8549-93B6ECDF9CAD}">
      <dsp:nvSpPr>
        <dsp:cNvPr id="0" name=""/>
        <dsp:cNvSpPr/>
      </dsp:nvSpPr>
      <dsp:spPr>
        <a:xfrm>
          <a:off x="815259" y="1125320"/>
          <a:ext cx="1213367" cy="4422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kern="1200" dirty="0"/>
            <a:t>Rezultāts / ietekme </a:t>
          </a:r>
        </a:p>
      </dsp:txBody>
      <dsp:txXfrm>
        <a:off x="836847" y="1146908"/>
        <a:ext cx="1170191" cy="3990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75828D0-60E4-FF59-01A2-B64FE7CBE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2CB0C190-80C6-7682-6EB4-CC8BE9D0E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1BE7227-9FB1-EC69-EEEF-EFA7352BC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BDDB560F-0920-E811-D669-6BE336189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AAE7F88-98D2-43D3-C4D6-F71B3E392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7059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52F13B6-71A7-9B3F-353B-5EE39AD3B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EC4153C6-57A0-A156-07C5-6C2AFD5FE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64B9229-D24D-BD03-B118-2AA6AA0D7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B0914AC-C1CD-946C-1FF7-53B0E43C2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E0CC658-4F80-EBE1-4305-EDD1FD752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3779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32B243ED-635A-0E8F-E323-13719C1F92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16C374A7-7C5A-9C23-FCF3-E5E47E92F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F01D312-F392-9D81-A1B1-CDA63A8C0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76F4452-57E7-9DD9-A85B-11CEF45B3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169E806-63CE-CBCC-F22F-E127EA8BD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2680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55E605C-F09A-66D4-9AA0-4D79B2E6E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472B418-76D8-FABC-29EC-7B7648EF0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51F0C30-2030-5CE4-D271-E7C6EF95C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BDC07C1-43C2-7F6A-73F9-BDF87EA07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BE2CD1A-B2DB-5C74-9C99-C706A8F2D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61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BCD64B5-FDDE-FFBF-8AFD-66C19BBB2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2463B43D-97B9-44B9-A0A2-193A1343A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70426BC-0BC8-99D5-1971-2E67865EA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AC67049-296B-FD93-335D-A4F221A59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1C3B90D-5AE4-CD23-4F53-E1FFC3ECB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769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5DC79A4-6BE3-0B9B-F9D4-2EF49BDAC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4DBB2CC-1EAE-179F-0BBD-F61817E71B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F9FA521-87DB-1030-E853-883041C034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270F4A47-5197-6AB8-FED5-3CB595AD4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68FA8471-78DB-9C0D-1487-A66489F19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238C70BB-7564-D810-DFDF-EBD3BC011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4003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093910C-A368-7302-34CA-B4D4ABF3B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0C55009-E3FB-3EEE-49B1-DEF067E95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0B3894C-693D-1354-D9E3-B2D27212F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740586FC-9675-D71B-A353-A639496EE4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506B013C-0CED-7653-BD48-1EA1B3002B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60DE2171-F6A5-70AF-5EA8-DE0EEC3B9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44219915-3357-F381-D523-18105F595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4E0E6F95-35B7-B3DA-B4D3-200FE842A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209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0F0048D-FFB0-0AFC-B7A0-89BDF9D8D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14ADD83D-A6F9-C5A9-51DE-CBF127417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B2AAE78B-7168-3666-F9BD-1614AD858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1860A010-5D1F-BD1D-CBCF-8AC402309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7275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7C79B6A8-35DC-6F3B-6C68-00236EA4D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0E0ABBBE-5752-BD17-4354-F92A4444B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B7DACD4A-1888-E42F-8058-19607C612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34685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B61B333-5CCC-1AE6-43D7-3CCB8FBBA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8168C4B-A3CA-28E8-EA12-5DDAA29C9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7466609A-0983-78F9-08ED-B07C0321B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567F5416-8136-BF58-75FD-CC8C75682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A87C51D-72B3-ABF0-1EF6-CF5121014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6757A8E5-0E5D-BA46-B54E-2887EDDD6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1129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25ACEA8-277C-60C4-75F4-126E4A3BD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4D1AD047-7CBE-43BB-A75F-A66D431CFF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4514F34C-23F1-5DED-D938-FC2FCB5F2C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100CCCC9-0DDD-2CB0-647D-F172309C7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AD3745E3-6F2A-5374-B82F-85A41CED4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5FDE0F5B-F1DE-ACE6-2A29-A1185B6DE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6762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53C9242D-8B4B-EE61-22C1-8146D3846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FB46321E-2BA1-8ECB-310C-BFAB28EB3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5E204C3-2C02-139B-6B0D-15E3FBC00D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780CB6-8EC4-4B68-921A-E1FFDC98DA4B}" type="datetimeFigureOut">
              <a:rPr lang="lv-LV" smtClean="0"/>
              <a:t>17.02.2026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F9008BA-C2DE-1642-147A-C9FCA7E4E8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E56B2A0-7058-D3A9-7A90-15D532F36F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CEF20A-D2E5-4630-B84F-1D6E7381545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5950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33E1C0F-C610-E000-39C1-E8169D519E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0220" y="1221827"/>
            <a:ext cx="9963807" cy="3476297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lv-LV" dirty="0"/>
              <a:t>Kā </a:t>
            </a:r>
            <a:r>
              <a:rPr lang="lv-LV" b="1" u="sng" dirty="0"/>
              <a:t>efektīvi</a:t>
            </a:r>
            <a:r>
              <a:rPr lang="lv-LV" dirty="0"/>
              <a:t>, </a:t>
            </a:r>
            <a:br>
              <a:rPr lang="lv-LV" dirty="0"/>
            </a:br>
            <a:r>
              <a:rPr lang="lv-LV" dirty="0"/>
              <a:t>un iespējams, </a:t>
            </a:r>
            <a:r>
              <a:rPr lang="lv-LV" b="1" u="sng" dirty="0"/>
              <a:t>efektīvāk</a:t>
            </a:r>
            <a:r>
              <a:rPr lang="lv-LV" dirty="0"/>
              <a:t> </a:t>
            </a:r>
            <a:br>
              <a:rPr lang="lv-LV" dirty="0"/>
            </a:br>
            <a:r>
              <a:rPr lang="lv-LV" dirty="0"/>
              <a:t>nodrošināt sociālos pakalpojumus</a:t>
            </a:r>
            <a:br>
              <a:rPr lang="lv-LV" dirty="0"/>
            </a:br>
            <a:r>
              <a:rPr lang="lv-LV" sz="4400" dirty="0"/>
              <a:t>arī ierobežota fiskālā ietvara apstākļos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70EB0CD1-6C87-C212-EB9D-72668B6E1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0841" y="5507420"/>
            <a:ext cx="9144000" cy="433552"/>
          </a:xfrm>
        </p:spPr>
        <p:txBody>
          <a:bodyPr/>
          <a:lstStyle/>
          <a:p>
            <a:pPr algn="r"/>
            <a:r>
              <a:rPr lang="lv-LV" dirty="0"/>
              <a:t>12.02.2026 / Rīga / Andris Bērziņš </a:t>
            </a:r>
          </a:p>
        </p:txBody>
      </p:sp>
    </p:spTree>
    <p:extLst>
      <p:ext uri="{BB962C8B-B14F-4D97-AF65-F5344CB8AC3E}">
        <p14:creationId xmlns:p14="http://schemas.microsoft.com/office/powerpoint/2010/main" val="2212239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5F69E7C-9AF1-A511-5A3C-B84C4582C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987" y="254109"/>
            <a:ext cx="11235558" cy="1325563"/>
          </a:xfrm>
        </p:spPr>
        <p:txBody>
          <a:bodyPr>
            <a:normAutofit/>
          </a:bodyPr>
          <a:lstStyle/>
          <a:p>
            <a:r>
              <a:rPr lang="lv-LV" sz="4000" dirty="0"/>
              <a:t>«Efektīvs» ir tāds, kas dod vajadzīgo rezultātu</a:t>
            </a:r>
            <a:br>
              <a:rPr lang="lv-LV" dirty="0"/>
            </a:br>
            <a:endParaRPr lang="lv-LV" dirty="0"/>
          </a:p>
        </p:txBody>
      </p:sp>
      <p:graphicFrame>
        <p:nvGraphicFramePr>
          <p:cNvPr id="5" name="Satura vietturis 4">
            <a:extLst>
              <a:ext uri="{FF2B5EF4-FFF2-40B4-BE49-F238E27FC236}">
                <a16:creationId xmlns:a16="http://schemas.microsoft.com/office/drawing/2014/main" id="{90176474-543A-9B02-3CC3-852BF33D8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573564"/>
              </p:ext>
            </p:extLst>
          </p:nvPr>
        </p:nvGraphicFramePr>
        <p:xfrm>
          <a:off x="1044466" y="2568903"/>
          <a:ext cx="10134600" cy="3952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Virsraksts 1">
            <a:extLst>
              <a:ext uri="{FF2B5EF4-FFF2-40B4-BE49-F238E27FC236}">
                <a16:creationId xmlns:a16="http://schemas.microsoft.com/office/drawing/2014/main" id="{94A0614B-36E7-5EFD-1CC2-C0C3B05FCAFE}"/>
              </a:ext>
            </a:extLst>
          </p:cNvPr>
          <p:cNvSpPr txBox="1">
            <a:spLocks/>
          </p:cNvSpPr>
          <p:nvPr/>
        </p:nvSpPr>
        <p:spPr>
          <a:xfrm>
            <a:off x="493987" y="962052"/>
            <a:ext cx="11235558" cy="17075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4000" dirty="0"/>
              <a:t>«Efektīvāks - ir tāds, kas sasniedz </a:t>
            </a:r>
          </a:p>
          <a:p>
            <a:r>
              <a:rPr lang="lv-LV" sz="4000" dirty="0"/>
              <a:t>	to pašu rezultātu (mērķi) ar mazākiem resursiem</a:t>
            </a:r>
          </a:p>
          <a:p>
            <a:r>
              <a:rPr lang="lv-LV" sz="4000" dirty="0"/>
              <a:t>	vai labāku rezultātu ar tādiem pašiem resursiem </a:t>
            </a:r>
          </a:p>
        </p:txBody>
      </p:sp>
    </p:spTree>
    <p:extLst>
      <p:ext uri="{BB962C8B-B14F-4D97-AF65-F5344CB8AC3E}">
        <p14:creationId xmlns:p14="http://schemas.microsoft.com/office/powerpoint/2010/main" val="1615555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3E57C05-80AA-EA86-499A-41D3CB95C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08" y="873762"/>
            <a:ext cx="6579472" cy="2058041"/>
          </a:xfrm>
        </p:spPr>
        <p:txBody>
          <a:bodyPr>
            <a:normAutofit fontScale="90000"/>
          </a:bodyPr>
          <a:lstStyle/>
          <a:p>
            <a:r>
              <a:rPr lang="lv-LV" sz="2400" dirty="0"/>
              <a:t>Ja mērķis «par lielu» un resursu «par maz», tad  tiks ietaupīts uz «prasībām / procesu» vai rezultātu / sociālo ietekmi  vai procesa vides un nākotnes izdevumiem</a:t>
            </a:r>
            <a:br>
              <a:rPr lang="lv-LV" sz="2400" dirty="0"/>
            </a:br>
            <a:br>
              <a:rPr lang="lv-LV" sz="2400" dirty="0"/>
            </a:br>
            <a:r>
              <a:rPr lang="lv-LV" sz="2400" dirty="0"/>
              <a:t>Ja resursi «par daudz» tad neizbēgami tiks uzbildināts process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F012A7-E9B4-4987-3651-9B8B2726FCB0}"/>
              </a:ext>
            </a:extLst>
          </p:cNvPr>
          <p:cNvSpPr txBox="1"/>
          <p:nvPr/>
        </p:nvSpPr>
        <p:spPr>
          <a:xfrm>
            <a:off x="7443293" y="336331"/>
            <a:ext cx="36681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2800" b="1" dirty="0">
                <a:solidFill>
                  <a:srgbClr val="C00000"/>
                </a:solidFill>
              </a:rPr>
              <a:t>Ja gribam efektīvāk ? </a:t>
            </a:r>
            <a:r>
              <a:rPr lang="lv-LV" b="1" dirty="0">
                <a:solidFill>
                  <a:srgbClr val="C00000"/>
                </a:solidFill>
              </a:rPr>
              <a:t> </a:t>
            </a:r>
            <a:r>
              <a:rPr lang="lv-LV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9" name="Satura vietturis 8">
            <a:extLst>
              <a:ext uri="{FF2B5EF4-FFF2-40B4-BE49-F238E27FC236}">
                <a16:creationId xmlns:a16="http://schemas.microsoft.com/office/drawing/2014/main" id="{A74FEF8C-D7C9-0183-3EA2-76152366C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8821" y="336331"/>
            <a:ext cx="4332890" cy="578537"/>
          </a:xfrm>
        </p:spPr>
        <p:txBody>
          <a:bodyPr/>
          <a:lstStyle/>
          <a:p>
            <a:pPr marL="0" indent="0" algn="ctr">
              <a:buNone/>
            </a:pPr>
            <a:r>
              <a:rPr lang="lv-LV" b="1" dirty="0">
                <a:solidFill>
                  <a:srgbClr val="C00000"/>
                </a:solidFill>
              </a:rPr>
              <a:t>Līdzsvars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43AB3B-47A7-5E62-745C-5A229A539643}"/>
              </a:ext>
            </a:extLst>
          </p:cNvPr>
          <p:cNvSpPr txBox="1"/>
          <p:nvPr/>
        </p:nvSpPr>
        <p:spPr>
          <a:xfrm>
            <a:off x="6789684" y="925846"/>
            <a:ext cx="5213130" cy="57033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2200" dirty="0"/>
              <a:t>t.i. sasniegt </a:t>
            </a:r>
            <a:r>
              <a:rPr lang="lv-LV" sz="2200" u="sng" dirty="0"/>
              <a:t>to pašu rezultātu </a:t>
            </a:r>
            <a:r>
              <a:rPr lang="lv-LV" sz="2200" dirty="0"/>
              <a:t>(mērķi) </a:t>
            </a:r>
          </a:p>
          <a:p>
            <a:pPr algn="ctr"/>
            <a:r>
              <a:rPr lang="lv-LV" sz="2200" dirty="0"/>
              <a:t>ar mazākiem resursiem vai </a:t>
            </a:r>
          </a:p>
          <a:p>
            <a:pPr algn="ctr"/>
            <a:r>
              <a:rPr lang="lv-LV" sz="2200" u="sng" dirty="0"/>
              <a:t>labāku rezultātu </a:t>
            </a:r>
            <a:r>
              <a:rPr lang="lv-LV" sz="2200" dirty="0"/>
              <a:t>ar esošiem resursiem un saglabājot līdzsvaru </a:t>
            </a:r>
          </a:p>
          <a:p>
            <a:endParaRPr lang="lv-LV" sz="800" dirty="0"/>
          </a:p>
          <a:p>
            <a:pPr algn="ctr"/>
            <a:r>
              <a:rPr lang="lv-LV" dirty="0"/>
              <a:t>Ir </a:t>
            </a:r>
          </a:p>
          <a:p>
            <a:pPr algn="ctr"/>
            <a:endParaRPr lang="lv-LV" sz="800" dirty="0"/>
          </a:p>
          <a:p>
            <a:pPr algn="ctr">
              <a:lnSpc>
                <a:spcPct val="120000"/>
              </a:lnSpc>
            </a:pPr>
            <a:r>
              <a:rPr lang="lv-LV" b="1" dirty="0"/>
              <a:t>- </a:t>
            </a:r>
            <a:r>
              <a:rPr lang="lv-LV" sz="2000" b="1" cap="all" dirty="0"/>
              <a:t>Jāmaina </a:t>
            </a:r>
            <a:r>
              <a:rPr lang="lv-LV" sz="2000" cap="all" dirty="0"/>
              <a:t>(</a:t>
            </a:r>
            <a:r>
              <a:rPr lang="lv-LV" sz="2000" dirty="0"/>
              <a:t>jāatvieglo)</a:t>
            </a:r>
            <a:r>
              <a:rPr lang="lv-LV" sz="2000" b="1" cap="all" dirty="0"/>
              <a:t> process,</a:t>
            </a:r>
          </a:p>
          <a:p>
            <a:pPr algn="ctr"/>
            <a:r>
              <a:rPr lang="lv-LV" dirty="0"/>
              <a:t>vai</a:t>
            </a:r>
          </a:p>
          <a:p>
            <a:pPr algn="ctr">
              <a:lnSpc>
                <a:spcPct val="120000"/>
              </a:lnSpc>
            </a:pPr>
            <a:r>
              <a:rPr lang="lv-LV" sz="2000" b="1" cap="all" dirty="0"/>
              <a:t>- Jāmazina </a:t>
            </a:r>
            <a:r>
              <a:rPr lang="lv-LV" sz="2000" b="1" cap="all" dirty="0" err="1"/>
              <a:t>ekspektācijas</a:t>
            </a:r>
            <a:r>
              <a:rPr lang="lv-LV" sz="2000" b="1" cap="all" dirty="0"/>
              <a:t> jeb sagaidāma sociāla ietekme,</a:t>
            </a:r>
          </a:p>
          <a:p>
            <a:pPr algn="ctr"/>
            <a:r>
              <a:rPr lang="lv-LV" dirty="0"/>
              <a:t>vai</a:t>
            </a:r>
          </a:p>
          <a:p>
            <a:pPr marL="342900" indent="-342900" algn="ctr">
              <a:lnSpc>
                <a:spcPct val="120000"/>
              </a:lnSpc>
              <a:buFontTx/>
              <a:buChar char="-"/>
            </a:pPr>
            <a:r>
              <a:rPr lang="lv-LV" sz="2000" b="1" cap="all" dirty="0"/>
              <a:t>Jāsamazina procesa izdevumu īpatsvars </a:t>
            </a:r>
            <a:r>
              <a:rPr lang="lv-LV" sz="2000" dirty="0"/>
              <a:t>(jākāpina intensitāte),</a:t>
            </a:r>
          </a:p>
          <a:p>
            <a:pPr algn="ctr"/>
            <a:r>
              <a:rPr lang="lv-LV" sz="2000" dirty="0"/>
              <a:t>vai</a:t>
            </a:r>
            <a:endParaRPr lang="lv-LV" dirty="0"/>
          </a:p>
          <a:p>
            <a:pPr marL="342900" indent="-342900" algn="ctr">
              <a:lnSpc>
                <a:spcPct val="120000"/>
              </a:lnSpc>
              <a:buFontTx/>
              <a:buChar char="-"/>
            </a:pPr>
            <a:r>
              <a:rPr lang="lv-LV" sz="2000" b="1" cap="all" dirty="0"/>
              <a:t>Jāmazina tiešie izdevumi,</a:t>
            </a:r>
          </a:p>
          <a:p>
            <a:pPr algn="ctr"/>
            <a:r>
              <a:rPr lang="lv-LV" sz="2000" dirty="0"/>
              <a:t>vai</a:t>
            </a:r>
            <a:r>
              <a:rPr lang="lv-LV" sz="2000" b="1" cap="all" dirty="0"/>
              <a:t> </a:t>
            </a:r>
          </a:p>
          <a:p>
            <a:pPr algn="ctr">
              <a:lnSpc>
                <a:spcPct val="120000"/>
              </a:lnSpc>
            </a:pPr>
            <a:r>
              <a:rPr lang="lv-LV" sz="2000" b="1" cap="all" dirty="0"/>
              <a:t>- Jāatrod papildus resursi  </a:t>
            </a:r>
          </a:p>
        </p:txBody>
      </p:sp>
      <p:graphicFrame>
        <p:nvGraphicFramePr>
          <p:cNvPr id="3" name="Satura vietturis 4">
            <a:extLst>
              <a:ext uri="{FF2B5EF4-FFF2-40B4-BE49-F238E27FC236}">
                <a16:creationId xmlns:a16="http://schemas.microsoft.com/office/drawing/2014/main" id="{B923D566-2C40-D7F8-330C-56B977FBB8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9835407"/>
              </p:ext>
            </p:extLst>
          </p:nvPr>
        </p:nvGraphicFramePr>
        <p:xfrm>
          <a:off x="409907" y="2972909"/>
          <a:ext cx="6117017" cy="2632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3439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E615E5E-309B-D67D-591E-40E3DBAF0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996559" cy="1325563"/>
          </a:xfrm>
        </p:spPr>
        <p:txBody>
          <a:bodyPr/>
          <a:lstStyle/>
          <a:p>
            <a:r>
              <a:rPr lang="lv-LV" dirty="0"/>
              <a:t>APRŪPE MĀJAS 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47FB575-BEAF-78B6-8BC0-CA3886F89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971" y="1550877"/>
            <a:ext cx="4847897" cy="2642751"/>
          </a:xfrm>
        </p:spPr>
        <p:txBody>
          <a:bodyPr>
            <a:normAutofit/>
          </a:bodyPr>
          <a:lstStyle/>
          <a:p>
            <a:r>
              <a:rPr lang="lv-LV" dirty="0"/>
              <a:t>mērķis - nodrošināt dzīves kvalitātes nepazemināšanos</a:t>
            </a:r>
          </a:p>
          <a:p>
            <a:r>
              <a:rPr lang="lv-LV" dirty="0"/>
              <a:t>prasības – dokumentēšana, laiks, klienta lieta, datu un </a:t>
            </a:r>
            <a:r>
              <a:rPr lang="lv-LV" dirty="0" err="1"/>
              <a:t>kiberdrošība</a:t>
            </a:r>
            <a:r>
              <a:rPr lang="lv-LV" dirty="0"/>
              <a:t>, izglītība, legāla nodarbinātība, valoda ….</a:t>
            </a:r>
          </a:p>
        </p:txBody>
      </p:sp>
      <p:sp>
        <p:nvSpPr>
          <p:cNvPr id="4" name="Satura vietturis 2">
            <a:extLst>
              <a:ext uri="{FF2B5EF4-FFF2-40B4-BE49-F238E27FC236}">
                <a16:creationId xmlns:a16="http://schemas.microsoft.com/office/drawing/2014/main" id="{871F3E40-D985-86DD-26F7-02EB91904007}"/>
              </a:ext>
            </a:extLst>
          </p:cNvPr>
          <p:cNvSpPr txBox="1">
            <a:spLocks/>
          </p:cNvSpPr>
          <p:nvPr/>
        </p:nvSpPr>
        <p:spPr>
          <a:xfrm>
            <a:off x="5454868" y="1550877"/>
            <a:ext cx="6589987" cy="281091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dirty="0"/>
              <a:t>aprūpētāju darba samaksa , to kritisks trūkums, + transports, apdrošināšana, nodokļi … </a:t>
            </a:r>
          </a:p>
          <a:p>
            <a:r>
              <a:rPr lang="lv-LV" dirty="0"/>
              <a:t>procesa nodrošinājums – dokumentēšana, lēmumi, komunikācija (ar visiem) gan pakalpojumu sniedzēju / gan  pašvaldības pusē</a:t>
            </a:r>
          </a:p>
          <a:p>
            <a:endParaRPr lang="lv-LV" dirty="0"/>
          </a:p>
        </p:txBody>
      </p:sp>
      <p:sp>
        <p:nvSpPr>
          <p:cNvPr id="8" name="Satura vietturis 2">
            <a:extLst>
              <a:ext uri="{FF2B5EF4-FFF2-40B4-BE49-F238E27FC236}">
                <a16:creationId xmlns:a16="http://schemas.microsoft.com/office/drawing/2014/main" id="{E40E8E8E-AA68-9A21-D2D8-2C95F8381BA6}"/>
              </a:ext>
            </a:extLst>
          </p:cNvPr>
          <p:cNvSpPr txBox="1">
            <a:spLocks/>
          </p:cNvSpPr>
          <p:nvPr/>
        </p:nvSpPr>
        <p:spPr>
          <a:xfrm>
            <a:off x="355885" y="4361792"/>
            <a:ext cx="4995347" cy="2228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lv-LV" sz="2400" dirty="0">
                <a:solidFill>
                  <a:srgbClr val="C00000"/>
                </a:solidFill>
              </a:rPr>
              <a:t>Vai varam mainīt (dažādot) mērķi ?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lv-LV" sz="2400" dirty="0">
                <a:solidFill>
                  <a:srgbClr val="C00000"/>
                </a:solidFill>
              </a:rPr>
              <a:t>Vai spējam mainīt </a:t>
            </a:r>
            <a:r>
              <a:rPr lang="lv-LV" sz="2400" dirty="0" err="1">
                <a:solidFill>
                  <a:srgbClr val="C00000"/>
                </a:solidFill>
              </a:rPr>
              <a:t>ekspektācijas</a:t>
            </a:r>
            <a:r>
              <a:rPr lang="lv-LV" sz="2400" dirty="0">
                <a:solidFill>
                  <a:srgbClr val="C00000"/>
                </a:solidFill>
              </a:rPr>
              <a:t> ? (klientu, piederīgo, sabiedrības «gaidas» pret rezultātu) 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sz="2400" dirty="0">
                <a:solidFill>
                  <a:schemeClr val="accent3"/>
                </a:solidFill>
              </a:rPr>
              <a:t>Vai ir iespēja mainīt prasības ?   </a:t>
            </a:r>
          </a:p>
        </p:txBody>
      </p:sp>
      <p:sp>
        <p:nvSpPr>
          <p:cNvPr id="9" name="Satura vietturis 2">
            <a:extLst>
              <a:ext uri="{FF2B5EF4-FFF2-40B4-BE49-F238E27FC236}">
                <a16:creationId xmlns:a16="http://schemas.microsoft.com/office/drawing/2014/main" id="{71A49371-57E7-0021-4448-055AFCEBE1AE}"/>
              </a:ext>
            </a:extLst>
          </p:cNvPr>
          <p:cNvSpPr txBox="1">
            <a:spLocks/>
          </p:cNvSpPr>
          <p:nvPr/>
        </p:nvSpPr>
        <p:spPr>
          <a:xfrm>
            <a:off x="5454868" y="4361792"/>
            <a:ext cx="6433799" cy="24760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lv-LV" sz="2600" dirty="0">
                <a:solidFill>
                  <a:srgbClr val="C00000"/>
                </a:solidFill>
              </a:rPr>
              <a:t>Vai iespējams mazināt tiešos izdevumus 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sz="2600" dirty="0">
                <a:solidFill>
                  <a:schemeClr val="accent3"/>
                </a:solidFill>
              </a:rPr>
              <a:t>Vai ir iespēja palielināt intensitāti pašvaldības pusē ?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sz="2600" dirty="0">
                <a:solidFill>
                  <a:schemeClr val="accent3"/>
                </a:solidFill>
              </a:rPr>
              <a:t>Vai ir iespējams palielināt intensitāti pakalpojumu sniedzēju pusē ?</a:t>
            </a:r>
            <a:r>
              <a:rPr lang="lv-LV" dirty="0"/>
              <a:t>	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dirty="0">
                <a:solidFill>
                  <a:schemeClr val="accent3"/>
                </a:solidFill>
              </a:rPr>
              <a:t>Vai ir iespējams piesaistīt «citus resursus»</a:t>
            </a:r>
          </a:p>
        </p:txBody>
      </p:sp>
    </p:spTree>
    <p:extLst>
      <p:ext uri="{BB962C8B-B14F-4D97-AF65-F5344CB8AC3E}">
        <p14:creationId xmlns:p14="http://schemas.microsoft.com/office/powerpoint/2010/main" val="2150611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15D1C22-AD64-C70D-4DA3-33DACE181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393" y="301623"/>
            <a:ext cx="11634951" cy="6556377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lv-LV" sz="2400" dirty="0">
                <a:solidFill>
                  <a:srgbClr val="C00000"/>
                </a:solidFill>
              </a:rPr>
              <a:t>Vispārējās prasības pieaug un pieaugs </a:t>
            </a:r>
            <a:r>
              <a:rPr lang="lv-LV" sz="2000" dirty="0">
                <a:solidFill>
                  <a:srgbClr val="C00000"/>
                </a:solidFill>
              </a:rPr>
              <a:t>(</a:t>
            </a:r>
            <a:r>
              <a:rPr lang="lv-LV" sz="2000" dirty="0" err="1">
                <a:solidFill>
                  <a:srgbClr val="C00000"/>
                </a:solidFill>
              </a:rPr>
              <a:t>kiberdrošība</a:t>
            </a:r>
            <a:r>
              <a:rPr lang="lv-LV" sz="2000" dirty="0">
                <a:solidFill>
                  <a:srgbClr val="C00000"/>
                </a:solidFill>
              </a:rPr>
              <a:t>, potenciāli - kvalitātes prasības,  </a:t>
            </a:r>
            <a:r>
              <a:rPr lang="lv-LV" sz="2000" dirty="0" err="1">
                <a:solidFill>
                  <a:srgbClr val="C00000"/>
                </a:solidFill>
              </a:rPr>
              <a:t>Digisoc</a:t>
            </a:r>
            <a:r>
              <a:rPr lang="lv-LV" sz="2000" dirty="0">
                <a:solidFill>
                  <a:srgbClr val="C00000"/>
                </a:solidFill>
              </a:rPr>
              <a:t>..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lv-LV" sz="2400" dirty="0">
                <a:solidFill>
                  <a:srgbClr val="C00000"/>
                </a:solidFill>
              </a:rPr>
              <a:t> Tiešas (izmaksas) darbinieku trūkums jau tagad ir pie kritiskās robežas un  faktiski apdraud pakalpojuma pastāvēšanu;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sz="2400" dirty="0">
                <a:solidFill>
                  <a:schemeClr val="accent3"/>
                </a:solidFill>
              </a:rPr>
              <a:t>Administrēšana pakalpojumu sniedzēju pusē (1 koordinators uz 100 slodzēm (17 tk.st.) ir «nepietiekama», bet intensificēšana neizbēgami notiek jo tas ir faktiski vienīgais resurss – digitālie risinājumi / darīt vairāk ar esošajiem resursiem (uz kvalitātes rēķina)</a:t>
            </a:r>
          </a:p>
          <a:p>
            <a:pPr marL="0" indent="0">
              <a:buNone/>
            </a:pPr>
            <a:r>
              <a:rPr lang="lv-LV" sz="2400" i="1" dirty="0"/>
              <a:t>Kopējais resursu trūkums (pak. sniedzēju pusē) objektīvi ietekmē izpildi  (apjoms, laiks prasības, valoda, komunikācija, attieksme ..) ; nodrošinājuma defekti, tiek risināti ar prasību (kontroles) pastiprināšanu, faktiski nevis samazinot bet palielinot resursus. </a:t>
            </a:r>
          </a:p>
          <a:p>
            <a:pPr marL="0" indent="0">
              <a:buNone/>
            </a:pPr>
            <a:r>
              <a:rPr lang="lv-LV" sz="2400" b="1" i="1" u="sng" dirty="0"/>
              <a:t>Kā </a:t>
            </a:r>
            <a:r>
              <a:rPr lang="lv-LV" sz="2400" b="1" i="1" u="sng" dirty="0" err="1"/>
              <a:t>efektivizēt</a:t>
            </a:r>
            <a:r>
              <a:rPr lang="lv-LV" sz="2400" b="1" i="1" u="sng" dirty="0"/>
              <a:t> ? 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sz="2400" dirty="0">
                <a:solidFill>
                  <a:schemeClr val="accent3"/>
                </a:solidFill>
              </a:rPr>
              <a:t>Vai var intensificēt administrēšanu pašvaldības pusē ?? Piemēram, novērtējuma «uzlabošana» (šobrīd dubults darbs), iesniegumu </a:t>
            </a:r>
            <a:r>
              <a:rPr lang="lv-LV" sz="2400" dirty="0" err="1">
                <a:solidFill>
                  <a:schemeClr val="accent3"/>
                </a:solidFill>
              </a:rPr>
              <a:t>pieņēmšna</a:t>
            </a:r>
            <a:r>
              <a:rPr lang="lv-LV" sz="2400" dirty="0">
                <a:solidFill>
                  <a:schemeClr val="accent3"/>
                </a:solidFill>
              </a:rPr>
              <a:t> un apstrāde  … </a:t>
            </a:r>
            <a:r>
              <a:rPr lang="lv-LV" sz="2400" i="1" dirty="0">
                <a:solidFill>
                  <a:schemeClr val="accent3"/>
                </a:solidFill>
              </a:rPr>
              <a:t>(šis jādomā pašvaldībai)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sz="2400" dirty="0">
                <a:solidFill>
                  <a:schemeClr val="accent3"/>
                </a:solidFill>
              </a:rPr>
              <a:t>Vai ir «citi resursi» ? Piemēram, valsts pabalsti un to novīzēšana aprūpei; vai piederīgo iesaistīšana brīvdienās; …  </a:t>
            </a:r>
          </a:p>
        </p:txBody>
      </p:sp>
    </p:spTree>
    <p:extLst>
      <p:ext uri="{BB962C8B-B14F-4D97-AF65-F5344CB8AC3E}">
        <p14:creationId xmlns:p14="http://schemas.microsoft.com/office/powerpoint/2010/main" val="2455477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8BBE5-2309-E1B1-3D90-DF6962965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06DB529-7396-C236-A883-547D5E562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334" y="225313"/>
            <a:ext cx="7738241" cy="1325563"/>
          </a:xfrm>
        </p:spPr>
        <p:txBody>
          <a:bodyPr/>
          <a:lstStyle/>
          <a:p>
            <a:r>
              <a:rPr lang="lv-LV" dirty="0"/>
              <a:t>Ilgstoša sociālā aprūpe institūcijā  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904EC2D-1E77-FDDC-FFEA-78FEF50CF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334" y="1204036"/>
            <a:ext cx="5696606" cy="3296091"/>
          </a:xfrm>
        </p:spPr>
        <p:txBody>
          <a:bodyPr>
            <a:noAutofit/>
          </a:bodyPr>
          <a:lstStyle/>
          <a:p>
            <a:r>
              <a:rPr lang="lv-LV" dirty="0"/>
              <a:t>mērķis – nodrošināt personai, kura vecuma vai veselības stāvokļa dēļ nespēj sevi aprūpēt, </a:t>
            </a:r>
            <a:r>
              <a:rPr lang="lv-LV" u="sng" dirty="0"/>
              <a:t>mājokli</a:t>
            </a:r>
            <a:r>
              <a:rPr lang="lv-LV" dirty="0"/>
              <a:t>, </a:t>
            </a:r>
            <a:r>
              <a:rPr lang="lv-LV" u="sng" dirty="0"/>
              <a:t>pilnu aprūpi</a:t>
            </a:r>
            <a:r>
              <a:rPr lang="lv-LV" dirty="0"/>
              <a:t> un </a:t>
            </a:r>
            <a:r>
              <a:rPr lang="lv-LV" u="sng" dirty="0"/>
              <a:t>sociālo rehabilitāciju</a:t>
            </a:r>
            <a:endParaRPr lang="lv-LV" dirty="0"/>
          </a:p>
          <a:p>
            <a:r>
              <a:rPr lang="lv-LV" dirty="0"/>
              <a:t>prasības – sk. iepriekš + ēdināšana,  ģimeniska vide, vides pieejamība …  </a:t>
            </a:r>
          </a:p>
        </p:txBody>
      </p:sp>
      <p:sp>
        <p:nvSpPr>
          <p:cNvPr id="4" name="Satura vietturis 2">
            <a:extLst>
              <a:ext uri="{FF2B5EF4-FFF2-40B4-BE49-F238E27FC236}">
                <a16:creationId xmlns:a16="http://schemas.microsoft.com/office/drawing/2014/main" id="{E9C7C896-2ABF-10CE-61E3-F6656BA3D6DE}"/>
              </a:ext>
            </a:extLst>
          </p:cNvPr>
          <p:cNvSpPr txBox="1">
            <a:spLocks/>
          </p:cNvSpPr>
          <p:nvPr/>
        </p:nvSpPr>
        <p:spPr>
          <a:xfrm>
            <a:off x="6303576" y="1251934"/>
            <a:ext cx="5423338" cy="31413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dirty="0"/>
              <a:t>Aprūpētāji (to trūkums), + «mājoklis» (telpas, komunālie pakalpojumi); «pilna aprūpe» produkti; higiēnas līdzekļi + rehabilitācija … </a:t>
            </a:r>
          </a:p>
          <a:p>
            <a:r>
              <a:rPr lang="lv-LV" dirty="0"/>
              <a:t>procesa nodrošinājums sk. iepriekš + medikamenti, piederīgie, kontroles   </a:t>
            </a:r>
          </a:p>
          <a:p>
            <a:endParaRPr lang="lv-LV" dirty="0"/>
          </a:p>
        </p:txBody>
      </p:sp>
      <p:sp>
        <p:nvSpPr>
          <p:cNvPr id="8" name="Satura vietturis 2">
            <a:extLst>
              <a:ext uri="{FF2B5EF4-FFF2-40B4-BE49-F238E27FC236}">
                <a16:creationId xmlns:a16="http://schemas.microsoft.com/office/drawing/2014/main" id="{6B659638-685E-EE05-1BDF-15B4B327E7E9}"/>
              </a:ext>
            </a:extLst>
          </p:cNvPr>
          <p:cNvSpPr txBox="1">
            <a:spLocks/>
          </p:cNvSpPr>
          <p:nvPr/>
        </p:nvSpPr>
        <p:spPr>
          <a:xfrm>
            <a:off x="503334" y="4482476"/>
            <a:ext cx="5800242" cy="19927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lv-LV" sz="2400" dirty="0">
                <a:solidFill>
                  <a:schemeClr val="accent3"/>
                </a:solidFill>
              </a:rPr>
              <a:t>Vai varam mainīt (dažādot) mērķi ?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sz="2400" dirty="0">
                <a:solidFill>
                  <a:schemeClr val="accent3"/>
                </a:solidFill>
              </a:rPr>
              <a:t>Vai spējam mainīt </a:t>
            </a:r>
            <a:r>
              <a:rPr lang="lv-LV" sz="2400" dirty="0" err="1">
                <a:solidFill>
                  <a:schemeClr val="accent3"/>
                </a:solidFill>
              </a:rPr>
              <a:t>ekspektācijas</a:t>
            </a:r>
            <a:r>
              <a:rPr lang="lv-LV" sz="2400" dirty="0">
                <a:solidFill>
                  <a:schemeClr val="accent3"/>
                </a:solidFill>
              </a:rPr>
              <a:t> ? (klientu, piederīgo, sabiedrības «gaidas» pret rezultātu) 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sz="2400" dirty="0">
                <a:solidFill>
                  <a:schemeClr val="accent3"/>
                </a:solidFill>
              </a:rPr>
              <a:t>Vai ir iespēja mainīt / precizēt  prasības ?   </a:t>
            </a:r>
          </a:p>
        </p:txBody>
      </p:sp>
      <p:sp>
        <p:nvSpPr>
          <p:cNvPr id="9" name="Satura vietturis 2">
            <a:extLst>
              <a:ext uri="{FF2B5EF4-FFF2-40B4-BE49-F238E27FC236}">
                <a16:creationId xmlns:a16="http://schemas.microsoft.com/office/drawing/2014/main" id="{975E25DE-6590-13D4-E26F-3BDD14ED8CBC}"/>
              </a:ext>
            </a:extLst>
          </p:cNvPr>
          <p:cNvSpPr txBox="1">
            <a:spLocks/>
          </p:cNvSpPr>
          <p:nvPr/>
        </p:nvSpPr>
        <p:spPr>
          <a:xfrm>
            <a:off x="6484882" y="4385288"/>
            <a:ext cx="5242032" cy="2409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lv-LV" sz="2400" dirty="0">
                <a:solidFill>
                  <a:srgbClr val="C00000"/>
                </a:solidFill>
              </a:rPr>
              <a:t>Vai iespējams mainīt tiešos izdevumus 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lv-LV" sz="2400" dirty="0">
                <a:solidFill>
                  <a:srgbClr val="C00000"/>
                </a:solidFill>
              </a:rPr>
              <a:t>Vai ir (būs) iespēja un gribam palielināt intensitāti pašvaldības / pakalpojumu sniedzēja pusē ? </a:t>
            </a:r>
            <a:r>
              <a:rPr lang="lv-LV" sz="2400" dirty="0">
                <a:solidFill>
                  <a:schemeClr val="accent3"/>
                </a:solidFill>
              </a:rPr>
              <a:t>	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v-LV" sz="2400" dirty="0">
                <a:solidFill>
                  <a:schemeClr val="accent3"/>
                </a:solidFill>
              </a:rPr>
              <a:t>Vai ir iespējami «citi resursi»</a:t>
            </a:r>
          </a:p>
        </p:txBody>
      </p:sp>
    </p:spTree>
    <p:extLst>
      <p:ext uri="{BB962C8B-B14F-4D97-AF65-F5344CB8AC3E}">
        <p14:creationId xmlns:p14="http://schemas.microsoft.com/office/powerpoint/2010/main" val="874951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951C64-E3FD-71C1-C9DF-9A8531F36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9F8D919-4CC0-4D0D-C15C-36E6CAAA7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270" y="150811"/>
            <a:ext cx="11792606" cy="655637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lv-LV" sz="1800" dirty="0">
                <a:solidFill>
                  <a:srgbClr val="C00000"/>
                </a:solidFill>
              </a:rPr>
              <a:t>Vispārējās prasības pieaug un pieaugs (</a:t>
            </a:r>
            <a:r>
              <a:rPr lang="lv-LV" sz="1800" dirty="0" err="1">
                <a:solidFill>
                  <a:srgbClr val="C00000"/>
                </a:solidFill>
              </a:rPr>
              <a:t>kiberdrošība</a:t>
            </a:r>
            <a:r>
              <a:rPr lang="lv-LV" sz="1800" dirty="0">
                <a:solidFill>
                  <a:srgbClr val="C00000"/>
                </a:solidFill>
              </a:rPr>
              <a:t>, potenciāli - kvalitātes prasības,  </a:t>
            </a:r>
            <a:r>
              <a:rPr lang="lv-LV" sz="1800" dirty="0" err="1">
                <a:solidFill>
                  <a:srgbClr val="C00000"/>
                </a:solidFill>
              </a:rPr>
              <a:t>Digisoc</a:t>
            </a:r>
            <a:r>
              <a:rPr lang="lv-LV" sz="1800" dirty="0">
                <a:solidFill>
                  <a:srgbClr val="C00000"/>
                </a:solidFill>
              </a:rPr>
              <a:t>..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lv-LV" sz="1800" dirty="0">
                <a:solidFill>
                  <a:srgbClr val="C00000"/>
                </a:solidFill>
              </a:rPr>
              <a:t> Tiešas (izmaksas) darbinieku trūkums jau tagad ir pie kritiskās robežas komunālie pakalpojumi produkti, medikamenti tikai pieaug un diemžēl pieaugs; 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lv-LV" sz="1800" dirty="0">
                <a:solidFill>
                  <a:srgbClr val="C00000"/>
                </a:solidFill>
              </a:rPr>
              <a:t>Prasības administrēšanai pakalpojumu sniedzēju pusē, pieaug un pieaugs  klientu, sabiedrības un piederīgo kontroles dienestu gaidas (</a:t>
            </a:r>
            <a:r>
              <a:rPr lang="lv-LV" sz="1800" dirty="0" err="1">
                <a:solidFill>
                  <a:srgbClr val="C00000"/>
                </a:solidFill>
              </a:rPr>
              <a:t>ekspektācijas</a:t>
            </a:r>
            <a:r>
              <a:rPr lang="lv-LV" sz="1800" dirty="0">
                <a:solidFill>
                  <a:srgbClr val="C00000"/>
                </a:solidFill>
              </a:rPr>
              <a:t>) ir augstas un pieaug, procesu intensificēšana (digitālie risinājumi) nekompensē resursu pieaugumu;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lv-LV" sz="1800" b="1" i="1" u="sng" dirty="0"/>
              <a:t>Kā </a:t>
            </a:r>
            <a:r>
              <a:rPr lang="lv-LV" sz="1800" b="1" i="1" u="sng" dirty="0" err="1"/>
              <a:t>efektivizēt</a:t>
            </a:r>
            <a:r>
              <a:rPr lang="lv-LV" sz="1800" b="1" i="1" u="sng" dirty="0"/>
              <a:t> ?  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lv-LV" sz="1800" dirty="0">
                <a:solidFill>
                  <a:schemeClr val="accent3"/>
                </a:solidFill>
              </a:rPr>
              <a:t>Iespējams «dažādot mērķi» katru no elementiem «nodrošināt mājokli, pilnu aprūpi</a:t>
            </a:r>
            <a:r>
              <a:rPr lang="lv-LV" sz="1800" u="sng" dirty="0">
                <a:solidFill>
                  <a:schemeClr val="accent3"/>
                </a:solidFill>
              </a:rPr>
              <a:t> un sociālo rehabilitāciju </a:t>
            </a:r>
            <a:r>
              <a:rPr lang="lv-LV" sz="1800" dirty="0">
                <a:solidFill>
                  <a:schemeClr val="accent3"/>
                </a:solidFill>
              </a:rPr>
              <a:t> iespējams definēt plašāk un šaurāk – attiecīgi mazākas kvalitātes pakalpojumam būs nepieciešami mazāki resursi, iespējams pašvaldībai jānovelk robeža, nosakot ka labāks nodrošinājums ir personiska izvēle (labāks mājoklis)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lv-LV" sz="1800" dirty="0">
                <a:solidFill>
                  <a:schemeClr val="accent3"/>
                </a:solidFill>
              </a:rPr>
              <a:t> Arī aprūpes vajadzības ir dažādas . Klientus iespējams grupēt, bet aprūpes centriem specializēties – «nauda seko vajadzībai» . Būs kas spēk aprūpēt smagus, būs kas ņem tikai vieglus, bet ar mazāk personāla ;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lv-LV" sz="1800" dirty="0">
                <a:solidFill>
                  <a:schemeClr val="accent3"/>
                </a:solidFill>
              </a:rPr>
              <a:t>Būtu godīgi, ja «persona, kas tiek ievietota aprūpes centrā un vairs neatbilst mērķa grupai, t.i. izrādās ka «spēj sevi aprūpēt» ; pārietu uz pakalpojumu ar zemāku «mērķi», piemēram tādu, kas </a:t>
            </a:r>
            <a:r>
              <a:rPr lang="lv-LV" sz="1800" i="1" dirty="0">
                <a:solidFill>
                  <a:schemeClr val="accent3"/>
                </a:solidFill>
              </a:rPr>
              <a:t>«nodrošina «</a:t>
            </a:r>
            <a:r>
              <a:rPr lang="lv-LV" sz="1800" i="1" u="sng" dirty="0">
                <a:solidFill>
                  <a:schemeClr val="accent3"/>
                </a:solidFill>
              </a:rPr>
              <a:t>mājokli</a:t>
            </a:r>
            <a:r>
              <a:rPr lang="lv-LV" sz="1800" i="1" dirty="0">
                <a:solidFill>
                  <a:schemeClr val="accent3"/>
                </a:solidFill>
              </a:rPr>
              <a:t>, </a:t>
            </a:r>
            <a:r>
              <a:rPr lang="lv-LV" sz="1800" i="1" u="sng" dirty="0">
                <a:solidFill>
                  <a:schemeClr val="accent3"/>
                </a:solidFill>
              </a:rPr>
              <a:t>uzraudzību</a:t>
            </a:r>
            <a:r>
              <a:rPr lang="lv-LV" sz="1800" i="1" dirty="0">
                <a:solidFill>
                  <a:schemeClr val="accent3"/>
                </a:solidFill>
              </a:rPr>
              <a:t>, </a:t>
            </a:r>
            <a:r>
              <a:rPr lang="lv-LV" sz="1800" i="1" u="sng" dirty="0">
                <a:solidFill>
                  <a:schemeClr val="accent3"/>
                </a:solidFill>
              </a:rPr>
              <a:t>atbalstu pašaprūpē</a:t>
            </a:r>
            <a:r>
              <a:rPr lang="lv-LV" sz="1800" i="1" dirty="0">
                <a:solidFill>
                  <a:schemeClr val="accent3"/>
                </a:solidFill>
              </a:rPr>
              <a:t> un, ja nepieciešams, </a:t>
            </a:r>
            <a:r>
              <a:rPr lang="lv-LV" sz="1800" i="1" u="sng" dirty="0">
                <a:solidFill>
                  <a:schemeClr val="accent3"/>
                </a:solidFill>
              </a:rPr>
              <a:t>atbalstu sociālo problēmu risināšanā»  . </a:t>
            </a:r>
            <a:r>
              <a:rPr lang="lv-LV" sz="1800" dirty="0">
                <a:solidFill>
                  <a:schemeClr val="accent3"/>
                </a:solidFill>
              </a:rPr>
              <a:t>Šo pakalpojumu nav , bet tie  jāattīsta, «</a:t>
            </a:r>
            <a:r>
              <a:rPr lang="lv-LV" sz="1800" dirty="0" err="1">
                <a:solidFill>
                  <a:schemeClr val="accent3"/>
                </a:solidFill>
              </a:rPr>
              <a:t>jāpasūta</a:t>
            </a:r>
            <a:r>
              <a:rPr lang="lv-LV" sz="1800" dirty="0">
                <a:solidFill>
                  <a:schemeClr val="accent3"/>
                </a:solidFill>
              </a:rPr>
              <a:t> ilgtermiņā», vai jāiepērk ārpus Rīgas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lv-LV" sz="1800" dirty="0">
                <a:solidFill>
                  <a:schemeClr val="accent3"/>
                </a:solidFill>
              </a:rPr>
              <a:t>Citi resursi ? Fondi investīcijām – pakalpojumu attīstīšanai ? 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lv-LV" sz="1800" dirty="0">
                <a:solidFill>
                  <a:schemeClr val="accent3"/>
                </a:solidFill>
              </a:rPr>
              <a:t>Visi «Rīdzinieki» pašvaldībai ir vienlīdz svarīgi . Apmaksas sistēma visiem vienāda, neatkarīgi no dibinātāja (arī pašvaldību </a:t>
            </a:r>
            <a:r>
              <a:rPr lang="lv-LV" sz="1800" dirty="0" err="1">
                <a:solidFill>
                  <a:schemeClr val="accent3"/>
                </a:solidFill>
              </a:rPr>
              <a:t>SACos</a:t>
            </a:r>
            <a:r>
              <a:rPr lang="lv-LV" sz="1800" dirty="0">
                <a:solidFill>
                  <a:schemeClr val="accent3"/>
                </a:solidFill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642932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8C6C20C-B895-4AEF-3698-9036A7655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276" y="228491"/>
            <a:ext cx="10515600" cy="1325563"/>
          </a:xfrm>
        </p:spPr>
        <p:txBody>
          <a:bodyPr/>
          <a:lstStyle/>
          <a:p>
            <a:r>
              <a:rPr lang="lv-LV" dirty="0"/>
              <a:t>Atziņas no «AB» 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B6D7EA4-38E2-2789-736D-EB7C8A6FC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276" y="1778575"/>
            <a:ext cx="10809890" cy="485093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lv-LV" dirty="0"/>
              <a:t>Resursiem un rezultātiem ir jābūt līdzsvarā, </a:t>
            </a:r>
          </a:p>
          <a:p>
            <a:pPr>
              <a:buFontTx/>
              <a:buChar char="-"/>
            </a:pPr>
            <a:r>
              <a:rPr lang="lv-LV" dirty="0"/>
              <a:t>Efektīvāk nenozīmē «lētāk»,  tas ir plašāk,</a:t>
            </a:r>
          </a:p>
          <a:p>
            <a:pPr>
              <a:buFontTx/>
              <a:buChar char="-"/>
            </a:pPr>
            <a:r>
              <a:rPr lang="lv-LV" dirty="0"/>
              <a:t>Katram pakalpojumam ir individuāli risinājumi, un par katru ir jāpadomā,</a:t>
            </a:r>
          </a:p>
          <a:p>
            <a:pPr>
              <a:buFontTx/>
              <a:buChar char="-"/>
            </a:pPr>
            <a:r>
              <a:rPr lang="lv-LV" dirty="0" err="1"/>
              <a:t>Efektivizēšana</a:t>
            </a:r>
            <a:r>
              <a:rPr lang="lv-LV" dirty="0"/>
              <a:t> nav vienas puses, bet visu iesaistīto kopīgs izaicinājums,</a:t>
            </a:r>
          </a:p>
          <a:p>
            <a:pPr>
              <a:buFontTx/>
              <a:buChar char="-"/>
            </a:pPr>
            <a:r>
              <a:rPr lang="lv-LV" dirty="0" err="1"/>
              <a:t>Efektivizēšana</a:t>
            </a:r>
            <a:r>
              <a:rPr lang="lv-LV" dirty="0"/>
              <a:t> nav vienreizējs pasākums, bet process, </a:t>
            </a:r>
          </a:p>
          <a:p>
            <a:pPr>
              <a:buFontTx/>
              <a:buChar char="-"/>
            </a:pPr>
            <a:r>
              <a:rPr lang="lv-LV" dirty="0" err="1"/>
              <a:t>Efektivizējot</a:t>
            </a:r>
            <a:r>
              <a:rPr lang="lv-LV" dirty="0"/>
              <a:t> svarīgi neiebraukt grāvī un neradīt liekas prasības un slogus, </a:t>
            </a:r>
          </a:p>
          <a:p>
            <a:pPr>
              <a:buFontTx/>
              <a:buChar char="-"/>
            </a:pPr>
            <a:r>
              <a:rPr lang="lv-LV" dirty="0"/>
              <a:t>Cilvēku resursi ir nākotnes izaicinājums visiem</a:t>
            </a:r>
            <a:r>
              <a:rPr lang="lv-LV" i="1" dirty="0"/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DD4D6B-4103-D267-DF69-58B208A2DA79}"/>
              </a:ext>
            </a:extLst>
          </p:cNvPr>
          <p:cNvSpPr txBox="1"/>
          <p:nvPr/>
        </p:nvSpPr>
        <p:spPr>
          <a:xfrm>
            <a:off x="4897822" y="326889"/>
            <a:ext cx="67923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2800" i="1" dirty="0"/>
              <a:t>Vai sociālos pakalpojumus var </a:t>
            </a:r>
            <a:r>
              <a:rPr lang="lv-LV" sz="2800" i="1" dirty="0" err="1"/>
              <a:t>efektivizēt</a:t>
            </a:r>
            <a:r>
              <a:rPr lang="lv-LV" sz="2800" i="1" dirty="0"/>
              <a:t> ? </a:t>
            </a:r>
          </a:p>
          <a:p>
            <a:pPr lvl="1" algn="r"/>
            <a:r>
              <a:rPr lang="lv-LV" sz="2800" i="1" dirty="0"/>
              <a:t>Jā, bet kopā un «ar galvu»  </a:t>
            </a: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797526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180C23E-F68A-00FD-D21A-5C2100439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1" y="3615559"/>
            <a:ext cx="3541985" cy="2583653"/>
          </a:xfrm>
        </p:spPr>
        <p:txBody>
          <a:bodyPr>
            <a:normAutofit/>
          </a:bodyPr>
          <a:lstStyle/>
          <a:p>
            <a:br>
              <a:rPr lang="lv-LV" sz="2700" i="1" dirty="0"/>
            </a:br>
            <a:br>
              <a:rPr lang="lv-LV" sz="3600" dirty="0"/>
            </a:br>
            <a:br>
              <a:rPr lang="lv-LV" sz="3600" dirty="0"/>
            </a:br>
            <a:endParaRPr lang="lv-LV" sz="3600" dirty="0"/>
          </a:p>
        </p:txBody>
      </p:sp>
      <p:pic>
        <p:nvPicPr>
          <p:cNvPr id="2051" name="90D2D94D-BE23-4025-8A45-F634889700BA" descr="AD49C19B-08B5-4743-B401-7EF96234B463.PNG">
            <a:extLst>
              <a:ext uri="{FF2B5EF4-FFF2-40B4-BE49-F238E27FC236}">
                <a16:creationId xmlns:a16="http://schemas.microsoft.com/office/drawing/2014/main" id="{3E7535E4-4CD6-1355-847E-5283BFCDAB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903" y="206499"/>
            <a:ext cx="4303382" cy="6445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B5D9BF-42D6-61E4-4B6D-F77F77D35979}"/>
              </a:ext>
            </a:extLst>
          </p:cNvPr>
          <p:cNvSpPr txBox="1"/>
          <p:nvPr/>
        </p:nvSpPr>
        <p:spPr>
          <a:xfrm>
            <a:off x="555733" y="658788"/>
            <a:ext cx="290217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4400" dirty="0"/>
              <a:t>Kā to redz </a:t>
            </a:r>
          </a:p>
          <a:p>
            <a:r>
              <a:rPr lang="lv-LV" sz="4400" dirty="0"/>
              <a:t>GPT ?   </a:t>
            </a:r>
          </a:p>
        </p:txBody>
      </p:sp>
    </p:spTree>
    <p:extLst>
      <p:ext uri="{BB962C8B-B14F-4D97-AF65-F5344CB8AC3E}">
        <p14:creationId xmlns:p14="http://schemas.microsoft.com/office/powerpoint/2010/main" val="139273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1050</Words>
  <Application>Microsoft Office PowerPoint</Application>
  <PresentationFormat>Platekrāna</PresentationFormat>
  <Paragraphs>92</Paragraphs>
  <Slides>9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Courier New</vt:lpstr>
      <vt:lpstr>Wingdings</vt:lpstr>
      <vt:lpstr>Office dizains</vt:lpstr>
      <vt:lpstr>Kā efektīvi,  un iespējams, efektīvāk  nodrošināt sociālos pakalpojumus arī ierobežota fiskālā ietvara apstākļos</vt:lpstr>
      <vt:lpstr>«Efektīvs» ir tāds, kas dod vajadzīgo rezultātu </vt:lpstr>
      <vt:lpstr>Ja mērķis «par lielu» un resursu «par maz», tad  tiks ietaupīts uz «prasībām / procesu» vai rezultātu / sociālo ietekmi  vai procesa vides un nākotnes izdevumiem  Ja resursi «par daudz» tad neizbēgami tiks uzbildināts process</vt:lpstr>
      <vt:lpstr>APRŪPE MĀJAS </vt:lpstr>
      <vt:lpstr>PowerPoint prezentācija</vt:lpstr>
      <vt:lpstr>Ilgstoša sociālā aprūpe institūcijā  </vt:lpstr>
      <vt:lpstr>PowerPoint prezentācija</vt:lpstr>
      <vt:lpstr>Atziņas no «AB» 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Andris Berzins</dc:creator>
  <cp:lastModifiedBy>Lita Brice</cp:lastModifiedBy>
  <cp:revision>2</cp:revision>
  <cp:lastPrinted>2026-02-11T15:50:10Z</cp:lastPrinted>
  <dcterms:created xsi:type="dcterms:W3CDTF">2026-02-06T15:04:26Z</dcterms:created>
  <dcterms:modified xsi:type="dcterms:W3CDTF">2026-02-17T13:48:00Z</dcterms:modified>
</cp:coreProperties>
</file>