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9"/>
  </p:notesMasterIdLst>
  <p:sldIdLst>
    <p:sldId id="274" r:id="rId5"/>
    <p:sldId id="277" r:id="rId6"/>
    <p:sldId id="293" r:id="rId7"/>
    <p:sldId id="295" r:id="rId8"/>
    <p:sldId id="296" r:id="rId9"/>
    <p:sldId id="297" r:id="rId10"/>
    <p:sldId id="299" r:id="rId11"/>
    <p:sldId id="283" r:id="rId12"/>
    <p:sldId id="298" r:id="rId13"/>
    <p:sldId id="300" r:id="rId14"/>
    <p:sldId id="301" r:id="rId15"/>
    <p:sldId id="303" r:id="rId16"/>
    <p:sldId id="302" r:id="rId17"/>
    <p:sldId id="282"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Noklusējuma sadaļa" id="{D867F1EC-2552-43C5-9173-ED5C4036C845}">
          <p14:sldIdLst>
            <p14:sldId id="274"/>
          </p14:sldIdLst>
        </p14:section>
        <p14:section name="Sadaļa 1" id="{F8727068-7A8A-42A6-809C-7989F9C3E730}">
          <p14:sldIdLst>
            <p14:sldId id="277"/>
          </p14:sldIdLst>
        </p14:section>
        <p14:section name="Sadaļa 2" id="{7752379C-4B26-44DA-B3B5-A500C909CC62}">
          <p14:sldIdLst>
            <p14:sldId id="293"/>
          </p14:sldIdLst>
        </p14:section>
        <p14:section name="Padomju sociālās nodrošināšanas sistēmas galvenās iezīmes" id="{2F9398FB-B673-416C-8A8A-54597E9D5A51}">
          <p14:sldIdLst>
            <p14:sldId id="295"/>
          </p14:sldIdLst>
        </p14:section>
        <p14:section name="Sociālā darba attīstības vēsture no 1991.gada" id="{6FB67669-FAF5-45FA-937E-94E4E11368A0}">
          <p14:sldIdLst>
            <p14:sldId id="296"/>
            <p14:sldId id="297"/>
            <p14:sldId id="299"/>
          </p14:sldIdLst>
        </p14:section>
        <p14:section name="Kopsavilkuma sadaļa" id="{01FA3D1A-9908-435A-888D-5605FA18FC94}">
          <p14:sldIdLst>
            <p14:sldId id="283"/>
          </p14:sldIdLst>
        </p14:section>
        <p14:section name="Sadaļa 1" id="{89D42F7A-12CB-4DCC-BE1A-0BF101878582}">
          <p14:sldIdLst>
            <p14:sldId id="298"/>
          </p14:sldIdLst>
        </p14:section>
        <p14:section name="Sadaļa 2" id="{4666D4DD-6796-4121-81B4-28E96A2176FD}">
          <p14:sldIdLst>
            <p14:sldId id="300"/>
          </p14:sldIdLst>
        </p14:section>
        <p14:section name="Sadaļa 3" id="{BF2F5C5B-946C-4C2E-8B54-72C859B66B13}">
          <p14:sldIdLst>
            <p14:sldId id="301"/>
          </p14:sldIdLst>
        </p14:section>
        <p14:section name="Sadaļa 4" id="{9299CF25-E19D-4F30-AB27-F83274E001FD}">
          <p14:sldIdLst>
            <p14:sldId id="303"/>
            <p14:sldId id="302"/>
          </p14:sldIdLst>
        </p14:section>
        <p14:section name="Sadaļa 5" id="{9BD4B833-9153-462C-9B46-8F7CE44624E7}">
          <p14:sldIdLst>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FC5BA-409B-4B02-B5C7-EEFDAF49E38A}" v="3" dt="2025-06-03T06:05:56.083"/>
    <p1510:client id="{3DEFD329-F1BE-4148-A446-FFBC61317B15}" v="832" dt="2025-06-02T19:09:01.210"/>
    <p1510:client id="{CBDB558B-4218-D8A5-160A-B76A86C31600}" v="7" dt="2025-06-03T05:06:32.25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54" autoAdjust="0"/>
  </p:normalViewPr>
  <p:slideViewPr>
    <p:cSldViewPr snapToGrid="0">
      <p:cViewPr varScale="1">
        <p:scale>
          <a:sx n="36" d="100"/>
          <a:sy n="36" d="100"/>
        </p:scale>
        <p:origin x="107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5C421-574C-4824-92FE-D1BC0D02D6A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lv-LV"/>
        </a:p>
      </dgm:t>
    </dgm:pt>
    <dgm:pt modelId="{F42A0E10-5A0D-4B8B-94EA-870FCF277129}">
      <dgm:prSet phldrT="[Teksts]"/>
      <dgm:spPr/>
      <dgm:t>
        <a:bodyPr/>
        <a:lstStyle/>
        <a:p>
          <a:pPr>
            <a:buFont typeface="Courier New" panose="02070309020205020404" pitchFamily="49" charset="0"/>
            <a:buChar char="o"/>
          </a:pPr>
          <a:r>
            <a:rPr lang="lv-LV"/>
            <a:t>Sociālo pakalpojumu attīstība un nevalstiskais sektors </a:t>
          </a:r>
        </a:p>
      </dgm:t>
    </dgm:pt>
    <dgm:pt modelId="{223445B1-0AD3-4D3B-AC20-7593BCB3DD80}" type="parTrans" cxnId="{FB44D4F8-ED33-44D0-B49D-9F58873A6015}">
      <dgm:prSet/>
      <dgm:spPr/>
      <dgm:t>
        <a:bodyPr/>
        <a:lstStyle/>
        <a:p>
          <a:endParaRPr lang="lv-LV"/>
        </a:p>
      </dgm:t>
    </dgm:pt>
    <dgm:pt modelId="{6621D261-3875-418B-A0CA-0334EA0307E5}" type="sibTrans" cxnId="{FB44D4F8-ED33-44D0-B49D-9F58873A6015}">
      <dgm:prSet/>
      <dgm:spPr/>
      <dgm:t>
        <a:bodyPr/>
        <a:lstStyle/>
        <a:p>
          <a:endParaRPr lang="lv-LV"/>
        </a:p>
      </dgm:t>
    </dgm:pt>
    <dgm:pt modelId="{E664E963-0B9C-498D-9EB1-D5F12F65D6FA}">
      <dgm:prSet phldrT="[Teksts]"/>
      <dgm:spPr/>
      <dgm:t>
        <a:bodyPr/>
        <a:lstStyle/>
        <a:p>
          <a:pPr>
            <a:buFont typeface="Arial" panose="020B0604020202020204" pitchFamily="34" charset="0"/>
            <a:buChar char="•"/>
          </a:pPr>
          <a:r>
            <a:rPr lang="lv-LV"/>
            <a:t>Jaunu un inovatīvu pakalpojumu attīstīšana un izveide</a:t>
          </a:r>
        </a:p>
      </dgm:t>
    </dgm:pt>
    <dgm:pt modelId="{BA8BF76E-30C7-429A-9E51-98F023002C4E}" type="parTrans" cxnId="{D3F9B511-AB0E-4533-8CC9-6C2AFE9741C4}">
      <dgm:prSet/>
      <dgm:spPr/>
      <dgm:t>
        <a:bodyPr/>
        <a:lstStyle/>
        <a:p>
          <a:endParaRPr lang="lv-LV"/>
        </a:p>
      </dgm:t>
    </dgm:pt>
    <dgm:pt modelId="{4B64939B-1427-4CF3-A68B-A24BCA0382B3}" type="sibTrans" cxnId="{D3F9B511-AB0E-4533-8CC9-6C2AFE9741C4}">
      <dgm:prSet/>
      <dgm:spPr/>
      <dgm:t>
        <a:bodyPr/>
        <a:lstStyle/>
        <a:p>
          <a:endParaRPr lang="lv-LV"/>
        </a:p>
      </dgm:t>
    </dgm:pt>
    <dgm:pt modelId="{5D5B0000-34AF-43CC-8494-39C88D0B970F}">
      <dgm:prSet phldrT="[Teksts]"/>
      <dgm:spPr/>
      <dgm:t>
        <a:bodyPr/>
        <a:lstStyle/>
        <a:p>
          <a:pPr>
            <a:buFont typeface="Arial" panose="020B0604020202020204" pitchFamily="34" charset="0"/>
            <a:buChar char="•"/>
          </a:pPr>
          <a:r>
            <a:rPr lang="lv-LV"/>
            <a:t>Ģimeniskai videi pietuvinātās vides attīstība un prioritāte - gan bērnu, gan pilngadīgo institūcijās, gan pakalpojumu veidošanā kopumā.</a:t>
          </a:r>
        </a:p>
      </dgm:t>
    </dgm:pt>
    <dgm:pt modelId="{86FF7F0C-3920-4255-B1E9-AC10040BCFBC}" type="parTrans" cxnId="{371006CE-118C-48F6-B7C0-52B4B025A453}">
      <dgm:prSet/>
      <dgm:spPr/>
      <dgm:t>
        <a:bodyPr/>
        <a:lstStyle/>
        <a:p>
          <a:endParaRPr lang="lv-LV"/>
        </a:p>
      </dgm:t>
    </dgm:pt>
    <dgm:pt modelId="{8A414170-CE2D-42E6-B4B9-724930F3023F}" type="sibTrans" cxnId="{371006CE-118C-48F6-B7C0-52B4B025A453}">
      <dgm:prSet/>
      <dgm:spPr/>
      <dgm:t>
        <a:bodyPr/>
        <a:lstStyle/>
        <a:p>
          <a:endParaRPr lang="lv-LV"/>
        </a:p>
      </dgm:t>
    </dgm:pt>
    <dgm:pt modelId="{7053F406-5826-492E-8714-B02FBD99AF06}">
      <dgm:prSet phldrT="[Teksts]"/>
      <dgm:spPr/>
      <dgm:t>
        <a:bodyPr/>
        <a:lstStyle/>
        <a:p>
          <a:r>
            <a:rPr lang="lv-LV"/>
            <a:t>Sociālo pakalpojumu nodrošināšanas juridisko formu daudzveidība</a:t>
          </a:r>
        </a:p>
      </dgm:t>
    </dgm:pt>
    <dgm:pt modelId="{8DCBC735-92BE-4064-9050-0C36E947205D}" type="parTrans" cxnId="{9B6112A0-CF9D-46D9-922B-2F3C4FAD5A6F}">
      <dgm:prSet/>
      <dgm:spPr/>
      <dgm:t>
        <a:bodyPr/>
        <a:lstStyle/>
        <a:p>
          <a:endParaRPr lang="lv-LV"/>
        </a:p>
      </dgm:t>
    </dgm:pt>
    <dgm:pt modelId="{3D156F56-44B8-48C2-8CAB-3A811D5F52CF}" type="sibTrans" cxnId="{9B6112A0-CF9D-46D9-922B-2F3C4FAD5A6F}">
      <dgm:prSet/>
      <dgm:spPr/>
      <dgm:t>
        <a:bodyPr/>
        <a:lstStyle/>
        <a:p>
          <a:endParaRPr lang="lv-LV"/>
        </a:p>
      </dgm:t>
    </dgm:pt>
    <dgm:pt modelId="{9DE7514A-D288-48C2-9227-05688EC3B208}">
      <dgm:prSet phldrT="[Teksts]"/>
      <dgm:spPr/>
      <dgm:t>
        <a:bodyPr/>
        <a:lstStyle/>
        <a:p>
          <a:pPr>
            <a:buFont typeface="Arial" panose="020B0604020202020204" pitchFamily="34" charset="0"/>
            <a:buChar char="•"/>
          </a:pPr>
          <a:r>
            <a:rPr lang="lv-LV"/>
            <a:t>Projekts (APSD, Proti un dari, nebijuši risinājumi, tehnoloģijas u.c.)</a:t>
          </a:r>
        </a:p>
      </dgm:t>
    </dgm:pt>
    <dgm:pt modelId="{38CABD1B-D76A-4B67-90BF-4BC75DC2DB85}" type="parTrans" cxnId="{57A71CEA-CF53-4BDB-AD83-2930F97A0570}">
      <dgm:prSet/>
      <dgm:spPr/>
      <dgm:t>
        <a:bodyPr/>
        <a:lstStyle/>
        <a:p>
          <a:endParaRPr lang="lv-LV"/>
        </a:p>
      </dgm:t>
    </dgm:pt>
    <dgm:pt modelId="{ECF4ECE7-D1BB-4DB2-93EE-FE097BF32CED}" type="sibTrans" cxnId="{57A71CEA-CF53-4BDB-AD83-2930F97A0570}">
      <dgm:prSet/>
      <dgm:spPr/>
      <dgm:t>
        <a:bodyPr/>
        <a:lstStyle/>
        <a:p>
          <a:endParaRPr lang="lv-LV"/>
        </a:p>
      </dgm:t>
    </dgm:pt>
    <dgm:pt modelId="{43E2AF99-FCCA-4316-BC45-56F911A8333E}">
      <dgm:prSet/>
      <dgm:spPr/>
      <dgm:t>
        <a:bodyPr/>
        <a:lstStyle/>
        <a:p>
          <a:pPr>
            <a:buFont typeface="Arial" panose="020B0604020202020204" pitchFamily="34" charset="0"/>
            <a:buChar char="•"/>
          </a:pPr>
          <a:r>
            <a:rPr lang="lv-LV"/>
            <a:t>Iepirkuma līgumi</a:t>
          </a:r>
        </a:p>
      </dgm:t>
    </dgm:pt>
    <dgm:pt modelId="{801A8E97-0FA3-43E9-BB6A-068FE170BB17}" type="parTrans" cxnId="{1B9F5837-BF6F-4899-AB83-5874F662FE64}">
      <dgm:prSet/>
      <dgm:spPr/>
      <dgm:t>
        <a:bodyPr/>
        <a:lstStyle/>
        <a:p>
          <a:endParaRPr lang="lv-LV"/>
        </a:p>
      </dgm:t>
    </dgm:pt>
    <dgm:pt modelId="{0302E866-C99F-4803-9A45-905AEBEC9085}" type="sibTrans" cxnId="{1B9F5837-BF6F-4899-AB83-5874F662FE64}">
      <dgm:prSet/>
      <dgm:spPr/>
      <dgm:t>
        <a:bodyPr/>
        <a:lstStyle/>
        <a:p>
          <a:endParaRPr lang="lv-LV"/>
        </a:p>
      </dgm:t>
    </dgm:pt>
    <dgm:pt modelId="{3C0F3141-13C4-4BF7-B0A8-FD592D4B04AD}">
      <dgm:prSet/>
      <dgm:spPr/>
      <dgm:t>
        <a:bodyPr/>
        <a:lstStyle/>
        <a:p>
          <a:pPr>
            <a:buFont typeface="Arial" panose="020B0604020202020204" pitchFamily="34" charset="0"/>
            <a:buChar char="•"/>
          </a:pPr>
          <a:r>
            <a:rPr lang="lv-LV"/>
            <a:t>Deleģējums</a:t>
          </a:r>
        </a:p>
      </dgm:t>
    </dgm:pt>
    <dgm:pt modelId="{D112E45F-9DC7-452B-A9E1-F29F549B52D3}" type="parTrans" cxnId="{39D64B44-1B81-44D4-909A-35D0BCCDED6C}">
      <dgm:prSet/>
      <dgm:spPr/>
      <dgm:t>
        <a:bodyPr/>
        <a:lstStyle/>
        <a:p>
          <a:endParaRPr lang="lv-LV"/>
        </a:p>
      </dgm:t>
    </dgm:pt>
    <dgm:pt modelId="{B223E9E4-C390-44CB-B127-FEF9E37856D0}" type="sibTrans" cxnId="{39D64B44-1B81-44D4-909A-35D0BCCDED6C}">
      <dgm:prSet/>
      <dgm:spPr/>
      <dgm:t>
        <a:bodyPr/>
        <a:lstStyle/>
        <a:p>
          <a:endParaRPr lang="lv-LV"/>
        </a:p>
      </dgm:t>
    </dgm:pt>
    <dgm:pt modelId="{D7760AD4-3C7D-45D6-A4DE-3B98127121BB}">
      <dgm:prSet/>
      <dgm:spPr/>
      <dgm:t>
        <a:bodyPr/>
        <a:lstStyle/>
        <a:p>
          <a:pPr>
            <a:buFont typeface="Arial" panose="020B0604020202020204" pitchFamily="34" charset="0"/>
            <a:buChar char="•"/>
          </a:pPr>
          <a:r>
            <a:rPr lang="lv-LV"/>
            <a:t>Līdzdarbības līgums</a:t>
          </a:r>
        </a:p>
      </dgm:t>
    </dgm:pt>
    <dgm:pt modelId="{6DEA3A25-046C-482E-B7D6-F6F8E42839A4}" type="parTrans" cxnId="{9579A0CA-1AE4-44F1-8EBF-A8B2484D3DE5}">
      <dgm:prSet/>
      <dgm:spPr/>
      <dgm:t>
        <a:bodyPr/>
        <a:lstStyle/>
        <a:p>
          <a:endParaRPr lang="lv-LV"/>
        </a:p>
      </dgm:t>
    </dgm:pt>
    <dgm:pt modelId="{0DB3E700-BFE6-4CBE-9CF3-DC0D1BEF211A}" type="sibTrans" cxnId="{9579A0CA-1AE4-44F1-8EBF-A8B2484D3DE5}">
      <dgm:prSet/>
      <dgm:spPr/>
      <dgm:t>
        <a:bodyPr/>
        <a:lstStyle/>
        <a:p>
          <a:endParaRPr lang="lv-LV"/>
        </a:p>
      </dgm:t>
    </dgm:pt>
    <dgm:pt modelId="{B2EC78E0-D684-45D1-98EF-F561D46F8D5C}">
      <dgm:prSet/>
      <dgm:spPr/>
      <dgm:t>
        <a:bodyPr/>
        <a:lstStyle/>
        <a:p>
          <a:pPr>
            <a:buFont typeface="Arial" panose="020B0604020202020204" pitchFamily="34" charset="0"/>
            <a:buChar char="•"/>
          </a:pPr>
          <a:r>
            <a:rPr lang="lv-LV"/>
            <a:t>Līdzfinansējums jeb vaučers</a:t>
          </a:r>
        </a:p>
      </dgm:t>
    </dgm:pt>
    <dgm:pt modelId="{9987EB2B-7138-4638-B881-7789CF00E0E7}" type="parTrans" cxnId="{FD39D468-693F-4C86-967A-0D587C45AF77}">
      <dgm:prSet/>
      <dgm:spPr/>
      <dgm:t>
        <a:bodyPr/>
        <a:lstStyle/>
        <a:p>
          <a:endParaRPr lang="lv-LV"/>
        </a:p>
      </dgm:t>
    </dgm:pt>
    <dgm:pt modelId="{69DC92EF-F52C-44C9-8F48-229080410579}" type="sibTrans" cxnId="{FD39D468-693F-4C86-967A-0D587C45AF77}">
      <dgm:prSet/>
      <dgm:spPr/>
      <dgm:t>
        <a:bodyPr/>
        <a:lstStyle/>
        <a:p>
          <a:endParaRPr lang="lv-LV"/>
        </a:p>
      </dgm:t>
    </dgm:pt>
    <dgm:pt modelId="{8C6DF7A7-7CCF-49A6-A338-CE9181B25B19}" type="pres">
      <dgm:prSet presAssocID="{B705C421-574C-4824-92FE-D1BC0D02D6A2}" presName="Name0" presStyleCnt="0">
        <dgm:presLayoutVars>
          <dgm:dir/>
          <dgm:animLvl val="lvl"/>
          <dgm:resizeHandles/>
        </dgm:presLayoutVars>
      </dgm:prSet>
      <dgm:spPr/>
    </dgm:pt>
    <dgm:pt modelId="{BFF0E199-6710-4687-B34B-5CB8E82AB651}" type="pres">
      <dgm:prSet presAssocID="{F42A0E10-5A0D-4B8B-94EA-870FCF277129}" presName="linNode" presStyleCnt="0"/>
      <dgm:spPr/>
    </dgm:pt>
    <dgm:pt modelId="{F61DC57C-76C3-4A02-979A-D3F038C479FD}" type="pres">
      <dgm:prSet presAssocID="{F42A0E10-5A0D-4B8B-94EA-870FCF277129}" presName="parentShp" presStyleLbl="node1" presStyleIdx="0" presStyleCnt="2">
        <dgm:presLayoutVars>
          <dgm:bulletEnabled val="1"/>
        </dgm:presLayoutVars>
      </dgm:prSet>
      <dgm:spPr/>
    </dgm:pt>
    <dgm:pt modelId="{70798C3C-F461-4F6C-8D68-5B12869FCE14}" type="pres">
      <dgm:prSet presAssocID="{F42A0E10-5A0D-4B8B-94EA-870FCF277129}" presName="childShp" presStyleLbl="bgAccFollowNode1" presStyleIdx="0" presStyleCnt="2">
        <dgm:presLayoutVars>
          <dgm:bulletEnabled val="1"/>
        </dgm:presLayoutVars>
      </dgm:prSet>
      <dgm:spPr/>
    </dgm:pt>
    <dgm:pt modelId="{3197928B-70A8-4D33-B4CE-889B6247F537}" type="pres">
      <dgm:prSet presAssocID="{6621D261-3875-418B-A0CA-0334EA0307E5}" presName="spacing" presStyleCnt="0"/>
      <dgm:spPr/>
    </dgm:pt>
    <dgm:pt modelId="{B811F95D-CCB2-4303-AD81-10A50DEC0AAC}" type="pres">
      <dgm:prSet presAssocID="{7053F406-5826-492E-8714-B02FBD99AF06}" presName="linNode" presStyleCnt="0"/>
      <dgm:spPr/>
    </dgm:pt>
    <dgm:pt modelId="{36C963A8-66E9-453B-BB77-BC7DDF1740F0}" type="pres">
      <dgm:prSet presAssocID="{7053F406-5826-492E-8714-B02FBD99AF06}" presName="parentShp" presStyleLbl="node1" presStyleIdx="1" presStyleCnt="2">
        <dgm:presLayoutVars>
          <dgm:bulletEnabled val="1"/>
        </dgm:presLayoutVars>
      </dgm:prSet>
      <dgm:spPr/>
    </dgm:pt>
    <dgm:pt modelId="{3C1F5D35-821E-4C33-B1B6-D3C7246FEAA4}" type="pres">
      <dgm:prSet presAssocID="{7053F406-5826-492E-8714-B02FBD99AF06}" presName="childShp" presStyleLbl="bgAccFollowNode1" presStyleIdx="1" presStyleCnt="2">
        <dgm:presLayoutVars>
          <dgm:bulletEnabled val="1"/>
        </dgm:presLayoutVars>
      </dgm:prSet>
      <dgm:spPr/>
    </dgm:pt>
  </dgm:ptLst>
  <dgm:cxnLst>
    <dgm:cxn modelId="{D3F9B511-AB0E-4533-8CC9-6C2AFE9741C4}" srcId="{F42A0E10-5A0D-4B8B-94EA-870FCF277129}" destId="{E664E963-0B9C-498D-9EB1-D5F12F65D6FA}" srcOrd="0" destOrd="0" parTransId="{BA8BF76E-30C7-429A-9E51-98F023002C4E}" sibTransId="{4B64939B-1427-4CF3-A68B-A24BCA0382B3}"/>
    <dgm:cxn modelId="{1B9F5837-BF6F-4899-AB83-5874F662FE64}" srcId="{7053F406-5826-492E-8714-B02FBD99AF06}" destId="{43E2AF99-FCCA-4316-BC45-56F911A8333E}" srcOrd="1" destOrd="0" parTransId="{801A8E97-0FA3-43E9-BB6A-068FE170BB17}" sibTransId="{0302E866-C99F-4803-9A45-905AEBEC9085}"/>
    <dgm:cxn modelId="{4699843C-811B-4F17-BDD3-8D0659779858}" type="presOf" srcId="{B2EC78E0-D684-45D1-98EF-F561D46F8D5C}" destId="{3C1F5D35-821E-4C33-B1B6-D3C7246FEAA4}" srcOrd="0" destOrd="4" presId="urn:microsoft.com/office/officeart/2005/8/layout/vList6"/>
    <dgm:cxn modelId="{39D64B44-1B81-44D4-909A-35D0BCCDED6C}" srcId="{7053F406-5826-492E-8714-B02FBD99AF06}" destId="{3C0F3141-13C4-4BF7-B0A8-FD592D4B04AD}" srcOrd="2" destOrd="0" parTransId="{D112E45F-9DC7-452B-A9E1-F29F549B52D3}" sibTransId="{B223E9E4-C390-44CB-B127-FEF9E37856D0}"/>
    <dgm:cxn modelId="{FD39D468-693F-4C86-967A-0D587C45AF77}" srcId="{7053F406-5826-492E-8714-B02FBD99AF06}" destId="{B2EC78E0-D684-45D1-98EF-F561D46F8D5C}" srcOrd="4" destOrd="0" parTransId="{9987EB2B-7138-4638-B881-7789CF00E0E7}" sibTransId="{69DC92EF-F52C-44C9-8F48-229080410579}"/>
    <dgm:cxn modelId="{F9D53C49-1275-427B-83C7-0216C0A4FBD1}" type="presOf" srcId="{9DE7514A-D288-48C2-9227-05688EC3B208}" destId="{3C1F5D35-821E-4C33-B1B6-D3C7246FEAA4}" srcOrd="0" destOrd="0" presId="urn:microsoft.com/office/officeart/2005/8/layout/vList6"/>
    <dgm:cxn modelId="{5D34DF83-CA14-4888-A270-5D1A5A0A8E00}" type="presOf" srcId="{3C0F3141-13C4-4BF7-B0A8-FD592D4B04AD}" destId="{3C1F5D35-821E-4C33-B1B6-D3C7246FEAA4}" srcOrd="0" destOrd="2" presId="urn:microsoft.com/office/officeart/2005/8/layout/vList6"/>
    <dgm:cxn modelId="{5401E483-42C7-42D7-9599-1E26A60FF1F2}" type="presOf" srcId="{B705C421-574C-4824-92FE-D1BC0D02D6A2}" destId="{8C6DF7A7-7CCF-49A6-A338-CE9181B25B19}" srcOrd="0" destOrd="0" presId="urn:microsoft.com/office/officeart/2005/8/layout/vList6"/>
    <dgm:cxn modelId="{9B6112A0-CF9D-46D9-922B-2F3C4FAD5A6F}" srcId="{B705C421-574C-4824-92FE-D1BC0D02D6A2}" destId="{7053F406-5826-492E-8714-B02FBD99AF06}" srcOrd="1" destOrd="0" parTransId="{8DCBC735-92BE-4064-9050-0C36E947205D}" sibTransId="{3D156F56-44B8-48C2-8CAB-3A811D5F52CF}"/>
    <dgm:cxn modelId="{478B46BC-B10A-4ECE-8B2B-1A4A9848A26D}" type="presOf" srcId="{7053F406-5826-492E-8714-B02FBD99AF06}" destId="{36C963A8-66E9-453B-BB77-BC7DDF1740F0}" srcOrd="0" destOrd="0" presId="urn:microsoft.com/office/officeart/2005/8/layout/vList6"/>
    <dgm:cxn modelId="{CFACE8BC-0A01-44DC-A89F-6331DAD1F77E}" type="presOf" srcId="{5D5B0000-34AF-43CC-8494-39C88D0B970F}" destId="{70798C3C-F461-4F6C-8D68-5B12869FCE14}" srcOrd="0" destOrd="1" presId="urn:microsoft.com/office/officeart/2005/8/layout/vList6"/>
    <dgm:cxn modelId="{DAF14CBE-192B-4078-A5DA-00C4DE2335CE}" type="presOf" srcId="{E664E963-0B9C-498D-9EB1-D5F12F65D6FA}" destId="{70798C3C-F461-4F6C-8D68-5B12869FCE14}" srcOrd="0" destOrd="0" presId="urn:microsoft.com/office/officeart/2005/8/layout/vList6"/>
    <dgm:cxn modelId="{9579A0CA-1AE4-44F1-8EBF-A8B2484D3DE5}" srcId="{7053F406-5826-492E-8714-B02FBD99AF06}" destId="{D7760AD4-3C7D-45D6-A4DE-3B98127121BB}" srcOrd="3" destOrd="0" parTransId="{6DEA3A25-046C-482E-B7D6-F6F8E42839A4}" sibTransId="{0DB3E700-BFE6-4CBE-9CF3-DC0D1BEF211A}"/>
    <dgm:cxn modelId="{371006CE-118C-48F6-B7C0-52B4B025A453}" srcId="{F42A0E10-5A0D-4B8B-94EA-870FCF277129}" destId="{5D5B0000-34AF-43CC-8494-39C88D0B970F}" srcOrd="1" destOrd="0" parTransId="{86FF7F0C-3920-4255-B1E9-AC10040BCFBC}" sibTransId="{8A414170-CE2D-42E6-B4B9-724930F3023F}"/>
    <dgm:cxn modelId="{46FF5FD8-BE45-4BDD-8F24-76BB0DC90036}" type="presOf" srcId="{43E2AF99-FCCA-4316-BC45-56F911A8333E}" destId="{3C1F5D35-821E-4C33-B1B6-D3C7246FEAA4}" srcOrd="0" destOrd="1" presId="urn:microsoft.com/office/officeart/2005/8/layout/vList6"/>
    <dgm:cxn modelId="{FC74D2DB-683C-47E8-B664-294A55073EFC}" type="presOf" srcId="{F42A0E10-5A0D-4B8B-94EA-870FCF277129}" destId="{F61DC57C-76C3-4A02-979A-D3F038C479FD}" srcOrd="0" destOrd="0" presId="urn:microsoft.com/office/officeart/2005/8/layout/vList6"/>
    <dgm:cxn modelId="{57A71CEA-CF53-4BDB-AD83-2930F97A0570}" srcId="{7053F406-5826-492E-8714-B02FBD99AF06}" destId="{9DE7514A-D288-48C2-9227-05688EC3B208}" srcOrd="0" destOrd="0" parTransId="{38CABD1B-D76A-4B67-90BF-4BC75DC2DB85}" sibTransId="{ECF4ECE7-D1BB-4DB2-93EE-FE097BF32CED}"/>
    <dgm:cxn modelId="{1B180CF2-9450-4A43-9EA7-F11E7585136E}" type="presOf" srcId="{D7760AD4-3C7D-45D6-A4DE-3B98127121BB}" destId="{3C1F5D35-821E-4C33-B1B6-D3C7246FEAA4}" srcOrd="0" destOrd="3" presId="urn:microsoft.com/office/officeart/2005/8/layout/vList6"/>
    <dgm:cxn modelId="{FB44D4F8-ED33-44D0-B49D-9F58873A6015}" srcId="{B705C421-574C-4824-92FE-D1BC0D02D6A2}" destId="{F42A0E10-5A0D-4B8B-94EA-870FCF277129}" srcOrd="0" destOrd="0" parTransId="{223445B1-0AD3-4D3B-AC20-7593BCB3DD80}" sibTransId="{6621D261-3875-418B-A0CA-0334EA0307E5}"/>
    <dgm:cxn modelId="{94F95F9D-81E0-4865-B9BC-53BD5E116C96}" type="presParOf" srcId="{8C6DF7A7-7CCF-49A6-A338-CE9181B25B19}" destId="{BFF0E199-6710-4687-B34B-5CB8E82AB651}" srcOrd="0" destOrd="0" presId="urn:microsoft.com/office/officeart/2005/8/layout/vList6"/>
    <dgm:cxn modelId="{8ACDD210-931B-4F59-8462-544F1A26D9AD}" type="presParOf" srcId="{BFF0E199-6710-4687-B34B-5CB8E82AB651}" destId="{F61DC57C-76C3-4A02-979A-D3F038C479FD}" srcOrd="0" destOrd="0" presId="urn:microsoft.com/office/officeart/2005/8/layout/vList6"/>
    <dgm:cxn modelId="{ECA63418-9ED0-43C9-8205-C113C2AEBFD3}" type="presParOf" srcId="{BFF0E199-6710-4687-B34B-5CB8E82AB651}" destId="{70798C3C-F461-4F6C-8D68-5B12869FCE14}" srcOrd="1" destOrd="0" presId="urn:microsoft.com/office/officeart/2005/8/layout/vList6"/>
    <dgm:cxn modelId="{C57C10BA-B94D-425E-A67F-E8BD7CDC2770}" type="presParOf" srcId="{8C6DF7A7-7CCF-49A6-A338-CE9181B25B19}" destId="{3197928B-70A8-4D33-B4CE-889B6247F537}" srcOrd="1" destOrd="0" presId="urn:microsoft.com/office/officeart/2005/8/layout/vList6"/>
    <dgm:cxn modelId="{B7D296B7-F96D-4A44-A919-5056CA97B764}" type="presParOf" srcId="{8C6DF7A7-7CCF-49A6-A338-CE9181B25B19}" destId="{B811F95D-CCB2-4303-AD81-10A50DEC0AAC}" srcOrd="2" destOrd="0" presId="urn:microsoft.com/office/officeart/2005/8/layout/vList6"/>
    <dgm:cxn modelId="{E8AD69C4-A646-4983-8E28-64334A3E49D2}" type="presParOf" srcId="{B811F95D-CCB2-4303-AD81-10A50DEC0AAC}" destId="{36C963A8-66E9-453B-BB77-BC7DDF1740F0}" srcOrd="0" destOrd="0" presId="urn:microsoft.com/office/officeart/2005/8/layout/vList6"/>
    <dgm:cxn modelId="{D2553919-0EA6-4FB5-9A50-6AA628B0794E}" type="presParOf" srcId="{B811F95D-CCB2-4303-AD81-10A50DEC0AAC}" destId="{3C1F5D35-821E-4C33-B1B6-D3C7246FEAA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0529C1-4EF7-4B75-AD7C-2A9C10F740F7}"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lv-LV"/>
        </a:p>
      </dgm:t>
    </dgm:pt>
    <dgm:pt modelId="{5F19BC23-F0D6-4895-8CD6-3F0F3B7955E7}">
      <dgm:prSet phldrT="[Teksts]"/>
      <dgm:spPr/>
      <dgm:t>
        <a:bodyPr/>
        <a:lstStyle/>
        <a:p>
          <a:pPr>
            <a:buFont typeface="Courier New" panose="02070309020205020404" pitchFamily="49" charset="0"/>
            <a:buChar char="o"/>
          </a:pPr>
          <a:r>
            <a:rPr lang="lv-LV"/>
            <a:t>No konsultēšanas uz praktisku atbalstu</a:t>
          </a:r>
        </a:p>
      </dgm:t>
    </dgm:pt>
    <dgm:pt modelId="{EE4795D4-C8B1-4C7C-84D7-36BCF04C441D}" type="parTrans" cxnId="{5A68EC68-C8C3-49F2-A0C5-A4C6483A282B}">
      <dgm:prSet/>
      <dgm:spPr/>
      <dgm:t>
        <a:bodyPr/>
        <a:lstStyle/>
        <a:p>
          <a:endParaRPr lang="lv-LV"/>
        </a:p>
      </dgm:t>
    </dgm:pt>
    <dgm:pt modelId="{433AC3F8-6F92-43E6-8A11-2414C87EAE04}" type="sibTrans" cxnId="{5A68EC68-C8C3-49F2-A0C5-A4C6483A282B}">
      <dgm:prSet/>
      <dgm:spPr/>
      <dgm:t>
        <a:bodyPr/>
        <a:lstStyle/>
        <a:p>
          <a:endParaRPr lang="lv-LV"/>
        </a:p>
      </dgm:t>
    </dgm:pt>
    <dgm:pt modelId="{41E2A70E-CCF9-40D8-BD65-CA57B93900E9}">
      <dgm:prSet/>
      <dgm:spPr/>
      <dgm:t>
        <a:bodyPr/>
        <a:lstStyle/>
        <a:p>
          <a:pPr>
            <a:buFont typeface="Arial" panose="020B0604020202020204" pitchFamily="34" charset="0"/>
            <a:buChar char="•"/>
          </a:pPr>
          <a:r>
            <a:rPr lang="lv-LV"/>
            <a:t>Ģimenes asistents</a:t>
          </a:r>
        </a:p>
      </dgm:t>
    </dgm:pt>
    <dgm:pt modelId="{6BD25961-9B11-43AA-9315-C306614D74F4}" type="parTrans" cxnId="{294DB444-91D6-401B-A883-EDFEA31A4165}">
      <dgm:prSet/>
      <dgm:spPr/>
      <dgm:t>
        <a:bodyPr/>
        <a:lstStyle/>
        <a:p>
          <a:endParaRPr lang="lv-LV"/>
        </a:p>
      </dgm:t>
    </dgm:pt>
    <dgm:pt modelId="{FDB14879-1795-4741-A4CE-05AE1F97D3BF}" type="sibTrans" cxnId="{294DB444-91D6-401B-A883-EDFEA31A4165}">
      <dgm:prSet/>
      <dgm:spPr/>
      <dgm:t>
        <a:bodyPr/>
        <a:lstStyle/>
        <a:p>
          <a:endParaRPr lang="lv-LV"/>
        </a:p>
      </dgm:t>
    </dgm:pt>
    <dgm:pt modelId="{63A9A1EF-78B3-4ADC-A638-7563D2D9791D}">
      <dgm:prSet/>
      <dgm:spPr/>
      <dgm:t>
        <a:bodyPr/>
        <a:lstStyle/>
        <a:p>
          <a:pPr>
            <a:buFont typeface="Arial" panose="020B0604020202020204" pitchFamily="34" charset="0"/>
            <a:buChar char="•"/>
          </a:pPr>
          <a:r>
            <a:rPr lang="lv-LV"/>
            <a:t>Specializētais transports ar asistēšanu.</a:t>
          </a:r>
        </a:p>
      </dgm:t>
    </dgm:pt>
    <dgm:pt modelId="{E780D175-9A08-486B-BDCC-66D18F7C75EF}" type="parTrans" cxnId="{0E60748B-61E1-47C9-B393-9AA8C2231003}">
      <dgm:prSet/>
      <dgm:spPr/>
      <dgm:t>
        <a:bodyPr/>
        <a:lstStyle/>
        <a:p>
          <a:endParaRPr lang="lv-LV"/>
        </a:p>
      </dgm:t>
    </dgm:pt>
    <dgm:pt modelId="{50A7FBB1-D7CF-4F68-801B-B28C784C3FC0}" type="sibTrans" cxnId="{0E60748B-61E1-47C9-B393-9AA8C2231003}">
      <dgm:prSet/>
      <dgm:spPr/>
      <dgm:t>
        <a:bodyPr/>
        <a:lstStyle/>
        <a:p>
          <a:endParaRPr lang="lv-LV"/>
        </a:p>
      </dgm:t>
    </dgm:pt>
    <dgm:pt modelId="{4E649F54-B23F-4A38-B2ED-A786BE66BB73}">
      <dgm:prSet/>
      <dgm:spPr/>
      <dgm:t>
        <a:bodyPr/>
        <a:lstStyle/>
        <a:p>
          <a:pPr>
            <a:buFont typeface="Courier New" panose="02070309020205020404" pitchFamily="49" charset="0"/>
            <a:buChar char="o"/>
          </a:pPr>
          <a:r>
            <a:rPr lang="lv-LV"/>
            <a:t>Atšķirīgas problēmas - specifiskas programmas/ specializēti pakalpojumi</a:t>
          </a:r>
        </a:p>
      </dgm:t>
    </dgm:pt>
    <dgm:pt modelId="{308494E4-C7D5-4048-A65F-A6261B4F7B41}" type="parTrans" cxnId="{9C293BF5-6B72-4F4E-94BA-C728D82DF49D}">
      <dgm:prSet/>
      <dgm:spPr/>
    </dgm:pt>
    <dgm:pt modelId="{CC3AF4FD-37C9-4790-A5CA-687F7AD7638A}" type="sibTrans" cxnId="{9C293BF5-6B72-4F4E-94BA-C728D82DF49D}">
      <dgm:prSet/>
      <dgm:spPr/>
    </dgm:pt>
    <dgm:pt modelId="{9860A7DE-10FB-431A-9F9B-A7F5900AD93B}">
      <dgm:prSet/>
      <dgm:spPr/>
      <dgm:t>
        <a:bodyPr/>
        <a:lstStyle/>
        <a:p>
          <a:pPr>
            <a:buFont typeface="Arial" panose="020B0604020202020204" pitchFamily="34" charset="0"/>
            <a:buChar char="•"/>
          </a:pPr>
          <a:r>
            <a:rPr lang="lv-LV"/>
            <a:t>Jauniešiem ar uzvedības traucējumiem</a:t>
          </a:r>
        </a:p>
      </dgm:t>
    </dgm:pt>
    <dgm:pt modelId="{A0905AAD-09AD-4D5F-903F-788607ADCBEB}" type="parTrans" cxnId="{5ABAA215-E5CF-4EC2-86F1-B9C8EDDBBDB5}">
      <dgm:prSet/>
      <dgm:spPr/>
      <dgm:t>
        <a:bodyPr/>
        <a:lstStyle/>
        <a:p>
          <a:endParaRPr lang="lv-LV"/>
        </a:p>
      </dgm:t>
    </dgm:pt>
    <dgm:pt modelId="{19044A95-F4C9-44DF-9566-1641D10A309E}" type="sibTrans" cxnId="{5ABAA215-E5CF-4EC2-86F1-B9C8EDDBBDB5}">
      <dgm:prSet/>
      <dgm:spPr/>
      <dgm:t>
        <a:bodyPr/>
        <a:lstStyle/>
        <a:p>
          <a:endParaRPr lang="lv-LV"/>
        </a:p>
      </dgm:t>
    </dgm:pt>
    <dgm:pt modelId="{DB09837F-BE2D-42E5-B44D-CE14C38CCDB1}">
      <dgm:prSet/>
      <dgm:spPr/>
      <dgm:t>
        <a:bodyPr/>
        <a:lstStyle/>
        <a:p>
          <a:pPr>
            <a:buFont typeface="Arial" panose="020B0604020202020204" pitchFamily="34" charset="0"/>
            <a:buChar char="•"/>
          </a:pPr>
          <a:r>
            <a:rPr lang="lv-LV"/>
            <a:t>Personām ar autismu</a:t>
          </a:r>
        </a:p>
      </dgm:t>
    </dgm:pt>
    <dgm:pt modelId="{0CA6E64D-C5D3-471E-BA42-F17DEDE1E8D7}" type="parTrans" cxnId="{78CD263A-1E8E-451C-995B-2615A299BDEB}">
      <dgm:prSet/>
      <dgm:spPr/>
      <dgm:t>
        <a:bodyPr/>
        <a:lstStyle/>
        <a:p>
          <a:endParaRPr lang="lv-LV"/>
        </a:p>
      </dgm:t>
    </dgm:pt>
    <dgm:pt modelId="{B3EED47E-7B7B-49FA-9094-437B68411BE2}" type="sibTrans" cxnId="{78CD263A-1E8E-451C-995B-2615A299BDEB}">
      <dgm:prSet/>
      <dgm:spPr/>
      <dgm:t>
        <a:bodyPr/>
        <a:lstStyle/>
        <a:p>
          <a:endParaRPr lang="lv-LV"/>
        </a:p>
      </dgm:t>
    </dgm:pt>
    <dgm:pt modelId="{575E0852-B3F3-4FB9-A6B1-4A85E6BC7899}">
      <dgm:prSet/>
      <dgm:spPr/>
      <dgm:t>
        <a:bodyPr/>
        <a:lstStyle/>
        <a:p>
          <a:pPr>
            <a:buFont typeface="Arial" panose="020B0604020202020204" pitchFamily="34" charset="0"/>
            <a:buChar char="•"/>
          </a:pPr>
          <a:r>
            <a:rPr lang="lv-LV"/>
            <a:t>Personām ar demenci</a:t>
          </a:r>
        </a:p>
      </dgm:t>
    </dgm:pt>
    <dgm:pt modelId="{E605342E-90E9-4B8A-949B-1C84BE60C1A5}" type="parTrans" cxnId="{05D5EAC4-978A-4C81-9F5B-154FF2C2A537}">
      <dgm:prSet/>
      <dgm:spPr/>
      <dgm:t>
        <a:bodyPr/>
        <a:lstStyle/>
        <a:p>
          <a:endParaRPr lang="lv-LV"/>
        </a:p>
      </dgm:t>
    </dgm:pt>
    <dgm:pt modelId="{AC177313-A205-4078-BBF0-036051A76EB4}" type="sibTrans" cxnId="{05D5EAC4-978A-4C81-9F5B-154FF2C2A537}">
      <dgm:prSet/>
      <dgm:spPr/>
      <dgm:t>
        <a:bodyPr/>
        <a:lstStyle/>
        <a:p>
          <a:endParaRPr lang="lv-LV"/>
        </a:p>
      </dgm:t>
    </dgm:pt>
    <dgm:pt modelId="{8B3988CE-1A72-4205-B8BC-A6BFA04DA470}">
      <dgm:prSet/>
      <dgm:spPr/>
      <dgm:t>
        <a:bodyPr/>
        <a:lstStyle/>
        <a:p>
          <a:pPr>
            <a:buFont typeface="Arial" panose="020B0604020202020204" pitchFamily="34" charset="0"/>
            <a:buChar char="•"/>
          </a:pPr>
          <a:r>
            <a:rPr lang="lv-LV"/>
            <a:t>Housing first bezpajumtniekiem</a:t>
          </a:r>
        </a:p>
      </dgm:t>
    </dgm:pt>
    <dgm:pt modelId="{24C86C9B-4B98-4EE7-9779-F3F0B624405C}" type="parTrans" cxnId="{54856035-4BE9-4AAB-9CC2-D51B267FE304}">
      <dgm:prSet/>
      <dgm:spPr/>
      <dgm:t>
        <a:bodyPr/>
        <a:lstStyle/>
        <a:p>
          <a:endParaRPr lang="lv-LV"/>
        </a:p>
      </dgm:t>
    </dgm:pt>
    <dgm:pt modelId="{18EA43CD-4285-4C5A-9E1E-FC481E2B6636}" type="sibTrans" cxnId="{54856035-4BE9-4AAB-9CC2-D51B267FE304}">
      <dgm:prSet/>
      <dgm:spPr/>
      <dgm:t>
        <a:bodyPr/>
        <a:lstStyle/>
        <a:p>
          <a:endParaRPr lang="lv-LV"/>
        </a:p>
      </dgm:t>
    </dgm:pt>
    <dgm:pt modelId="{AB790339-F4CC-4507-B287-FC80DCD1A695}">
      <dgm:prSet/>
      <dgm:spPr/>
      <dgm:t>
        <a:bodyPr/>
        <a:lstStyle/>
        <a:p>
          <a:pPr>
            <a:buFont typeface="Arial" panose="020B0604020202020204" pitchFamily="34" charset="0"/>
            <a:buChar char="•"/>
          </a:pPr>
          <a:r>
            <a:rPr lang="lv-LV" err="1"/>
            <a:t>Mentors</a:t>
          </a:r>
          <a:endParaRPr lang="lv-LV"/>
        </a:p>
      </dgm:t>
    </dgm:pt>
    <dgm:pt modelId="{3E679FD3-E84E-4207-A974-D54065D55D54}" type="parTrans" cxnId="{8050D184-AB91-4932-B4D7-41712838ED4A}">
      <dgm:prSet/>
      <dgm:spPr/>
    </dgm:pt>
    <dgm:pt modelId="{6C7A9BE3-E91E-4679-B7EE-BF489D8465E1}" type="sibTrans" cxnId="{8050D184-AB91-4932-B4D7-41712838ED4A}">
      <dgm:prSet/>
      <dgm:spPr/>
    </dgm:pt>
    <dgm:pt modelId="{3FECE95D-1D60-48F8-8D28-81415F95472B}">
      <dgm:prSet/>
      <dgm:spPr/>
      <dgm:t>
        <a:bodyPr/>
        <a:lstStyle/>
        <a:p>
          <a:pPr>
            <a:buFont typeface="Arial" panose="020B0604020202020204" pitchFamily="34" charset="0"/>
            <a:buChar char="•"/>
          </a:pPr>
          <a:r>
            <a:rPr lang="lv-LV"/>
            <a:t>ABA terapija</a:t>
          </a:r>
        </a:p>
      </dgm:t>
    </dgm:pt>
    <dgm:pt modelId="{48360247-16C1-4C56-B28A-84496FF82504}" type="parTrans" cxnId="{484789A5-C5C9-4042-92F0-D08561A26EB2}">
      <dgm:prSet/>
      <dgm:spPr/>
    </dgm:pt>
    <dgm:pt modelId="{A8925ADB-D09A-4DAE-957C-58A34C247E8F}" type="sibTrans" cxnId="{484789A5-C5C9-4042-92F0-D08561A26EB2}">
      <dgm:prSet/>
      <dgm:spPr/>
    </dgm:pt>
    <dgm:pt modelId="{78C0E4A9-F537-4759-A169-9F46318ECDAB}">
      <dgm:prSet/>
      <dgm:spPr/>
      <dgm:t>
        <a:bodyPr/>
        <a:lstStyle/>
        <a:p>
          <a:pPr>
            <a:buFont typeface="Arial" panose="020B0604020202020204" pitchFamily="34" charset="0"/>
            <a:buChar char="•"/>
          </a:pPr>
          <a:r>
            <a:rPr lang="lv-LV" err="1"/>
            <a:t>Portidža</a:t>
          </a:r>
          <a:r>
            <a:rPr lang="lv-LV"/>
            <a:t> u.c.</a:t>
          </a:r>
        </a:p>
      </dgm:t>
    </dgm:pt>
    <dgm:pt modelId="{B249A912-B2CB-431F-A74E-86E0227D916E}" type="parTrans" cxnId="{1DD295D4-7126-49D9-B031-190ACD355CED}">
      <dgm:prSet/>
      <dgm:spPr/>
    </dgm:pt>
    <dgm:pt modelId="{5B613BEC-B5E8-42AD-915B-A68B78A84A92}" type="sibTrans" cxnId="{1DD295D4-7126-49D9-B031-190ACD355CED}">
      <dgm:prSet/>
      <dgm:spPr/>
    </dgm:pt>
    <dgm:pt modelId="{F0A18682-53F3-4E5A-9083-637DE0214D05}" type="pres">
      <dgm:prSet presAssocID="{1C0529C1-4EF7-4B75-AD7C-2A9C10F740F7}" presName="Name0" presStyleCnt="0">
        <dgm:presLayoutVars>
          <dgm:dir/>
          <dgm:animLvl val="lvl"/>
          <dgm:resizeHandles/>
        </dgm:presLayoutVars>
      </dgm:prSet>
      <dgm:spPr/>
    </dgm:pt>
    <dgm:pt modelId="{5FF514A9-7399-464F-9EC5-130FA4AB3709}" type="pres">
      <dgm:prSet presAssocID="{5F19BC23-F0D6-4895-8CD6-3F0F3B7955E7}" presName="linNode" presStyleCnt="0"/>
      <dgm:spPr/>
    </dgm:pt>
    <dgm:pt modelId="{5A66F676-7638-45B5-8274-7F54AA66C840}" type="pres">
      <dgm:prSet presAssocID="{5F19BC23-F0D6-4895-8CD6-3F0F3B7955E7}" presName="parentShp" presStyleLbl="node1" presStyleIdx="0" presStyleCnt="2" custLinFactNeighborY="-12352">
        <dgm:presLayoutVars>
          <dgm:bulletEnabled val="1"/>
        </dgm:presLayoutVars>
      </dgm:prSet>
      <dgm:spPr/>
    </dgm:pt>
    <dgm:pt modelId="{04116699-256E-4E71-A030-093FA7BFD123}" type="pres">
      <dgm:prSet presAssocID="{5F19BC23-F0D6-4895-8CD6-3F0F3B7955E7}" presName="childShp" presStyleLbl="bgAccFollowNode1" presStyleIdx="0" presStyleCnt="2">
        <dgm:presLayoutVars>
          <dgm:bulletEnabled val="1"/>
        </dgm:presLayoutVars>
      </dgm:prSet>
      <dgm:spPr/>
    </dgm:pt>
    <dgm:pt modelId="{2A29220C-D2B9-4E2E-8E62-6087E6F334DD}" type="pres">
      <dgm:prSet presAssocID="{433AC3F8-6F92-43E6-8A11-2414C87EAE04}" presName="spacing" presStyleCnt="0"/>
      <dgm:spPr/>
    </dgm:pt>
    <dgm:pt modelId="{0E5166C9-BA94-4047-8193-344B2A96DBEA}" type="pres">
      <dgm:prSet presAssocID="{4E649F54-B23F-4A38-B2ED-A786BE66BB73}" presName="linNode" presStyleCnt="0"/>
      <dgm:spPr/>
    </dgm:pt>
    <dgm:pt modelId="{9B1084BF-CD5D-4866-9CF2-3E1254088528}" type="pres">
      <dgm:prSet presAssocID="{4E649F54-B23F-4A38-B2ED-A786BE66BB73}" presName="parentShp" presStyleLbl="node1" presStyleIdx="1" presStyleCnt="2">
        <dgm:presLayoutVars>
          <dgm:bulletEnabled val="1"/>
        </dgm:presLayoutVars>
      </dgm:prSet>
      <dgm:spPr/>
    </dgm:pt>
    <dgm:pt modelId="{62DA4CF8-DFB2-4E3C-A4BC-F9A2EE22A488}" type="pres">
      <dgm:prSet presAssocID="{4E649F54-B23F-4A38-B2ED-A786BE66BB73}" presName="childShp" presStyleLbl="bgAccFollowNode1" presStyleIdx="1" presStyleCnt="2">
        <dgm:presLayoutVars>
          <dgm:bulletEnabled val="1"/>
        </dgm:presLayoutVars>
      </dgm:prSet>
      <dgm:spPr/>
    </dgm:pt>
  </dgm:ptLst>
  <dgm:cxnLst>
    <dgm:cxn modelId="{05285C03-B538-4D4D-B76D-102B27E35490}" type="presOf" srcId="{78C0E4A9-F537-4759-A169-9F46318ECDAB}" destId="{04116699-256E-4E71-A030-093FA7BFD123}" srcOrd="0" destOrd="4" presId="urn:microsoft.com/office/officeart/2005/8/layout/vList6"/>
    <dgm:cxn modelId="{E669940C-40DE-4A4D-8BEA-471F47334F51}" type="presOf" srcId="{5F19BC23-F0D6-4895-8CD6-3F0F3B7955E7}" destId="{5A66F676-7638-45B5-8274-7F54AA66C840}" srcOrd="0" destOrd="0" presId="urn:microsoft.com/office/officeart/2005/8/layout/vList6"/>
    <dgm:cxn modelId="{5ABAA215-E5CF-4EC2-86F1-B9C8EDDBBDB5}" srcId="{4E649F54-B23F-4A38-B2ED-A786BE66BB73}" destId="{9860A7DE-10FB-431A-9F9B-A7F5900AD93B}" srcOrd="0" destOrd="0" parTransId="{A0905AAD-09AD-4D5F-903F-788607ADCBEB}" sibTransId="{19044A95-F4C9-44DF-9566-1641D10A309E}"/>
    <dgm:cxn modelId="{7A042016-71E5-4FC5-8ED2-DA6FADD43FCA}" type="presOf" srcId="{63A9A1EF-78B3-4ADC-A638-7563D2D9791D}" destId="{04116699-256E-4E71-A030-093FA7BFD123}" srcOrd="0" destOrd="1" presId="urn:microsoft.com/office/officeart/2005/8/layout/vList6"/>
    <dgm:cxn modelId="{93523218-AE08-4B44-A597-4AC1CA3E9986}" type="presOf" srcId="{41E2A70E-CCF9-40D8-BD65-CA57B93900E9}" destId="{04116699-256E-4E71-A030-093FA7BFD123}" srcOrd="0" destOrd="0" presId="urn:microsoft.com/office/officeart/2005/8/layout/vList6"/>
    <dgm:cxn modelId="{C6961A2C-EEA4-40E7-8FCB-7B21289129C9}" type="presOf" srcId="{4E649F54-B23F-4A38-B2ED-A786BE66BB73}" destId="{9B1084BF-CD5D-4866-9CF2-3E1254088528}" srcOrd="0" destOrd="0" presId="urn:microsoft.com/office/officeart/2005/8/layout/vList6"/>
    <dgm:cxn modelId="{291FEB33-97F4-4AC9-89E7-FDC19F1F3345}" type="presOf" srcId="{3FECE95D-1D60-48F8-8D28-81415F95472B}" destId="{04116699-256E-4E71-A030-093FA7BFD123}" srcOrd="0" destOrd="3" presId="urn:microsoft.com/office/officeart/2005/8/layout/vList6"/>
    <dgm:cxn modelId="{54856035-4BE9-4AAB-9CC2-D51B267FE304}" srcId="{4E649F54-B23F-4A38-B2ED-A786BE66BB73}" destId="{8B3988CE-1A72-4205-B8BC-A6BFA04DA470}" srcOrd="3" destOrd="0" parTransId="{24C86C9B-4B98-4EE7-9779-F3F0B624405C}" sibTransId="{18EA43CD-4285-4C5A-9E1E-FC481E2B6636}"/>
    <dgm:cxn modelId="{78CD263A-1E8E-451C-995B-2615A299BDEB}" srcId="{4E649F54-B23F-4A38-B2ED-A786BE66BB73}" destId="{DB09837F-BE2D-42E5-B44D-CE14C38CCDB1}" srcOrd="1" destOrd="0" parTransId="{0CA6E64D-C5D3-471E-BA42-F17DEDE1E8D7}" sibTransId="{B3EED47E-7B7B-49FA-9094-437B68411BE2}"/>
    <dgm:cxn modelId="{FD298544-00FD-450D-90DE-80B449691EA1}" type="presOf" srcId="{9860A7DE-10FB-431A-9F9B-A7F5900AD93B}" destId="{62DA4CF8-DFB2-4E3C-A4BC-F9A2EE22A488}" srcOrd="0" destOrd="0" presId="urn:microsoft.com/office/officeart/2005/8/layout/vList6"/>
    <dgm:cxn modelId="{294DB444-91D6-401B-A883-EDFEA31A4165}" srcId="{5F19BC23-F0D6-4895-8CD6-3F0F3B7955E7}" destId="{41E2A70E-CCF9-40D8-BD65-CA57B93900E9}" srcOrd="0" destOrd="0" parTransId="{6BD25961-9B11-43AA-9315-C306614D74F4}" sibTransId="{FDB14879-1795-4741-A4CE-05AE1F97D3BF}"/>
    <dgm:cxn modelId="{5A68EC68-C8C3-49F2-A0C5-A4C6483A282B}" srcId="{1C0529C1-4EF7-4B75-AD7C-2A9C10F740F7}" destId="{5F19BC23-F0D6-4895-8CD6-3F0F3B7955E7}" srcOrd="0" destOrd="0" parTransId="{EE4795D4-C8B1-4C7C-84D7-36BCF04C441D}" sibTransId="{433AC3F8-6F92-43E6-8A11-2414C87EAE04}"/>
    <dgm:cxn modelId="{5D41E957-D571-4F38-A078-3556CCF4C6B8}" type="presOf" srcId="{AB790339-F4CC-4507-B287-FC80DCD1A695}" destId="{04116699-256E-4E71-A030-093FA7BFD123}" srcOrd="0" destOrd="2" presId="urn:microsoft.com/office/officeart/2005/8/layout/vList6"/>
    <dgm:cxn modelId="{8050D184-AB91-4932-B4D7-41712838ED4A}" srcId="{5F19BC23-F0D6-4895-8CD6-3F0F3B7955E7}" destId="{AB790339-F4CC-4507-B287-FC80DCD1A695}" srcOrd="2" destOrd="0" parTransId="{3E679FD3-E84E-4207-A974-D54065D55D54}" sibTransId="{6C7A9BE3-E91E-4679-B7EE-BF489D8465E1}"/>
    <dgm:cxn modelId="{0E60748B-61E1-47C9-B393-9AA8C2231003}" srcId="{5F19BC23-F0D6-4895-8CD6-3F0F3B7955E7}" destId="{63A9A1EF-78B3-4ADC-A638-7563D2D9791D}" srcOrd="1" destOrd="0" parTransId="{E780D175-9A08-486B-BDCC-66D18F7C75EF}" sibTransId="{50A7FBB1-D7CF-4F68-801B-B28C784C3FC0}"/>
    <dgm:cxn modelId="{484789A5-C5C9-4042-92F0-D08561A26EB2}" srcId="{5F19BC23-F0D6-4895-8CD6-3F0F3B7955E7}" destId="{3FECE95D-1D60-48F8-8D28-81415F95472B}" srcOrd="3" destOrd="0" parTransId="{48360247-16C1-4C56-B28A-84496FF82504}" sibTransId="{A8925ADB-D09A-4DAE-957C-58A34C247E8F}"/>
    <dgm:cxn modelId="{198B79B3-F252-4938-92D6-748E7F366977}" type="presOf" srcId="{8B3988CE-1A72-4205-B8BC-A6BFA04DA470}" destId="{62DA4CF8-DFB2-4E3C-A4BC-F9A2EE22A488}" srcOrd="0" destOrd="3" presId="urn:microsoft.com/office/officeart/2005/8/layout/vList6"/>
    <dgm:cxn modelId="{05D5EAC4-978A-4C81-9F5B-154FF2C2A537}" srcId="{4E649F54-B23F-4A38-B2ED-A786BE66BB73}" destId="{575E0852-B3F3-4FB9-A6B1-4A85E6BC7899}" srcOrd="2" destOrd="0" parTransId="{E605342E-90E9-4B8A-949B-1C84BE60C1A5}" sibTransId="{AC177313-A205-4078-BBF0-036051A76EB4}"/>
    <dgm:cxn modelId="{0D2574CF-E29E-4FD6-ADDE-A446AAEBEDAF}" type="presOf" srcId="{1C0529C1-4EF7-4B75-AD7C-2A9C10F740F7}" destId="{F0A18682-53F3-4E5A-9083-637DE0214D05}" srcOrd="0" destOrd="0" presId="urn:microsoft.com/office/officeart/2005/8/layout/vList6"/>
    <dgm:cxn modelId="{1DD295D4-7126-49D9-B031-190ACD355CED}" srcId="{5F19BC23-F0D6-4895-8CD6-3F0F3B7955E7}" destId="{78C0E4A9-F537-4759-A169-9F46318ECDAB}" srcOrd="4" destOrd="0" parTransId="{B249A912-B2CB-431F-A74E-86E0227D916E}" sibTransId="{5B613BEC-B5E8-42AD-915B-A68B78A84A92}"/>
    <dgm:cxn modelId="{9C293BF5-6B72-4F4E-94BA-C728D82DF49D}" srcId="{1C0529C1-4EF7-4B75-AD7C-2A9C10F740F7}" destId="{4E649F54-B23F-4A38-B2ED-A786BE66BB73}" srcOrd="1" destOrd="0" parTransId="{308494E4-C7D5-4048-A65F-A6261B4F7B41}" sibTransId="{CC3AF4FD-37C9-4790-A5CA-687F7AD7638A}"/>
    <dgm:cxn modelId="{358241F9-E484-4D53-B23A-8A7DA5189153}" type="presOf" srcId="{575E0852-B3F3-4FB9-A6B1-4A85E6BC7899}" destId="{62DA4CF8-DFB2-4E3C-A4BC-F9A2EE22A488}" srcOrd="0" destOrd="2" presId="urn:microsoft.com/office/officeart/2005/8/layout/vList6"/>
    <dgm:cxn modelId="{CDA1C0FB-4402-4CBE-A274-44ACC102E2B2}" type="presOf" srcId="{DB09837F-BE2D-42E5-B44D-CE14C38CCDB1}" destId="{62DA4CF8-DFB2-4E3C-A4BC-F9A2EE22A488}" srcOrd="0" destOrd="1" presId="urn:microsoft.com/office/officeart/2005/8/layout/vList6"/>
    <dgm:cxn modelId="{A3168F42-8B42-4ACD-91E7-901283FA02A6}" type="presParOf" srcId="{F0A18682-53F3-4E5A-9083-637DE0214D05}" destId="{5FF514A9-7399-464F-9EC5-130FA4AB3709}" srcOrd="0" destOrd="0" presId="urn:microsoft.com/office/officeart/2005/8/layout/vList6"/>
    <dgm:cxn modelId="{F1A08744-1531-4A83-B698-4EA7328C21C3}" type="presParOf" srcId="{5FF514A9-7399-464F-9EC5-130FA4AB3709}" destId="{5A66F676-7638-45B5-8274-7F54AA66C840}" srcOrd="0" destOrd="0" presId="urn:microsoft.com/office/officeart/2005/8/layout/vList6"/>
    <dgm:cxn modelId="{16726A67-4A91-441D-B013-F67EBD1A2D2E}" type="presParOf" srcId="{5FF514A9-7399-464F-9EC5-130FA4AB3709}" destId="{04116699-256E-4E71-A030-093FA7BFD123}" srcOrd="1" destOrd="0" presId="urn:microsoft.com/office/officeart/2005/8/layout/vList6"/>
    <dgm:cxn modelId="{6E678C54-D9D8-4B7F-9ED2-69E55AA9FA59}" type="presParOf" srcId="{F0A18682-53F3-4E5A-9083-637DE0214D05}" destId="{2A29220C-D2B9-4E2E-8E62-6087E6F334DD}" srcOrd="1" destOrd="0" presId="urn:microsoft.com/office/officeart/2005/8/layout/vList6"/>
    <dgm:cxn modelId="{6DAB4510-BBB8-4CEC-B101-D833499FB0F9}" type="presParOf" srcId="{F0A18682-53F3-4E5A-9083-637DE0214D05}" destId="{0E5166C9-BA94-4047-8193-344B2A96DBEA}" srcOrd="2" destOrd="0" presId="urn:microsoft.com/office/officeart/2005/8/layout/vList6"/>
    <dgm:cxn modelId="{B8F7F71A-65BE-4FC7-8039-D045C8ECE97E}" type="presParOf" srcId="{0E5166C9-BA94-4047-8193-344B2A96DBEA}" destId="{9B1084BF-CD5D-4866-9CF2-3E1254088528}" srcOrd="0" destOrd="0" presId="urn:microsoft.com/office/officeart/2005/8/layout/vList6"/>
    <dgm:cxn modelId="{3850D73A-C7E0-4DE7-A1B3-BF29397A06CB}" type="presParOf" srcId="{0E5166C9-BA94-4047-8193-344B2A96DBEA}" destId="{62DA4CF8-DFB2-4E3C-A4BC-F9A2EE22A48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7E6FE5-FBCD-446E-8D4A-958286E98E9E}"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lv-LV"/>
        </a:p>
      </dgm:t>
    </dgm:pt>
    <dgm:pt modelId="{A8EB2951-42A9-440C-B2C8-7F59EBAB1DBD}">
      <dgm:prSet phldrT="[Teksts]"/>
      <dgm:spPr/>
      <dgm:t>
        <a:bodyPr/>
        <a:lstStyle/>
        <a:p>
          <a:pPr>
            <a:buFont typeface="Courier New" panose="02070309020205020404" pitchFamily="49" charset="0"/>
            <a:buChar char="o"/>
          </a:pPr>
          <a:r>
            <a:rPr lang="lv-LV"/>
            <a:t>No decentralizētas apkalpošanas uz profesionāļu un zināšanu koncentrēšanu</a:t>
          </a:r>
        </a:p>
      </dgm:t>
    </dgm:pt>
    <dgm:pt modelId="{5D02689E-51F4-4976-B778-D2632CA43F42}" type="parTrans" cxnId="{9D05FC2B-B6D3-40AD-885B-05E461CAE86E}">
      <dgm:prSet/>
      <dgm:spPr/>
      <dgm:t>
        <a:bodyPr/>
        <a:lstStyle/>
        <a:p>
          <a:endParaRPr lang="lv-LV"/>
        </a:p>
      </dgm:t>
    </dgm:pt>
    <dgm:pt modelId="{22F5BEB9-BA9B-4F19-BE83-9B3F31D2D0C2}" type="sibTrans" cxnId="{9D05FC2B-B6D3-40AD-885B-05E461CAE86E}">
      <dgm:prSet/>
      <dgm:spPr/>
      <dgm:t>
        <a:bodyPr/>
        <a:lstStyle/>
        <a:p>
          <a:endParaRPr lang="lv-LV"/>
        </a:p>
      </dgm:t>
    </dgm:pt>
    <dgm:pt modelId="{3138CB25-7EE1-4AD0-801C-75AB3A0E3631}">
      <dgm:prSet phldrT="[Teksts]" custT="1"/>
      <dgm:spPr/>
      <dgm:t>
        <a:bodyPr/>
        <a:lstStyle/>
        <a:p>
          <a:r>
            <a:rPr lang="lv-LV" sz="4400"/>
            <a:t>BJĢSAC JAC</a:t>
          </a:r>
        </a:p>
      </dgm:t>
    </dgm:pt>
    <dgm:pt modelId="{D99D9D59-458D-4170-9DD9-FD6DFADEA609}" type="parTrans" cxnId="{26125BE7-2A8E-4132-A401-C15D778010F3}">
      <dgm:prSet/>
      <dgm:spPr/>
      <dgm:t>
        <a:bodyPr/>
        <a:lstStyle/>
        <a:p>
          <a:endParaRPr lang="lv-LV"/>
        </a:p>
      </dgm:t>
    </dgm:pt>
    <dgm:pt modelId="{968710FD-D15B-4681-AC21-8AF35CA132B5}" type="sibTrans" cxnId="{26125BE7-2A8E-4132-A401-C15D778010F3}">
      <dgm:prSet/>
      <dgm:spPr/>
      <dgm:t>
        <a:bodyPr/>
        <a:lstStyle/>
        <a:p>
          <a:endParaRPr lang="lv-LV"/>
        </a:p>
      </dgm:t>
    </dgm:pt>
    <dgm:pt modelId="{326A2B08-94FF-40E6-8160-644AC4ACFEE1}">
      <dgm:prSet phldrT="[Teksts]" custT="1"/>
      <dgm:spPr/>
      <dgm:t>
        <a:bodyPr/>
        <a:lstStyle/>
        <a:p>
          <a:r>
            <a:rPr lang="lv-LV" sz="4400"/>
            <a:t>ĢAC</a:t>
          </a:r>
        </a:p>
      </dgm:t>
    </dgm:pt>
    <dgm:pt modelId="{73B9E9D5-FC51-46B2-B925-42E1EBA0B2AC}" type="parTrans" cxnId="{10FDAAB7-0FC6-48E1-9569-61A2D6BCB592}">
      <dgm:prSet/>
      <dgm:spPr/>
      <dgm:t>
        <a:bodyPr/>
        <a:lstStyle/>
        <a:p>
          <a:endParaRPr lang="lv-LV"/>
        </a:p>
      </dgm:t>
    </dgm:pt>
    <dgm:pt modelId="{EA28CEB6-8E69-4A8C-B098-B5430850D0BA}" type="sibTrans" cxnId="{10FDAAB7-0FC6-48E1-9569-61A2D6BCB592}">
      <dgm:prSet/>
      <dgm:spPr/>
      <dgm:t>
        <a:bodyPr/>
        <a:lstStyle/>
        <a:p>
          <a:endParaRPr lang="lv-LV"/>
        </a:p>
      </dgm:t>
    </dgm:pt>
    <dgm:pt modelId="{572310D0-D5EC-4523-B0A2-B79FBC50B390}">
      <dgm:prSet phldrT="[Teksts]"/>
      <dgm:spPr/>
      <dgm:t>
        <a:bodyPr/>
        <a:lstStyle/>
        <a:p>
          <a:pPr>
            <a:buFont typeface="Courier New" panose="02070309020205020404" pitchFamily="49" charset="0"/>
            <a:buChar char="o"/>
          </a:pPr>
          <a:r>
            <a:rPr lang="lv-LV"/>
            <a:t>Zinātniskās pieejas integrācija - datos balstīta sociālo pakalpojumu administrēšana </a:t>
          </a:r>
        </a:p>
      </dgm:t>
    </dgm:pt>
    <dgm:pt modelId="{15A38C27-EE09-4DAA-87B9-85F355AAC70F}" type="parTrans" cxnId="{6506AE86-854F-4326-94AF-5A26CCDABCBC}">
      <dgm:prSet/>
      <dgm:spPr/>
      <dgm:t>
        <a:bodyPr/>
        <a:lstStyle/>
        <a:p>
          <a:endParaRPr lang="lv-LV"/>
        </a:p>
      </dgm:t>
    </dgm:pt>
    <dgm:pt modelId="{A96F75E3-4393-4A4C-AD5D-E800AA084167}" type="sibTrans" cxnId="{6506AE86-854F-4326-94AF-5A26CCDABCBC}">
      <dgm:prSet/>
      <dgm:spPr/>
      <dgm:t>
        <a:bodyPr/>
        <a:lstStyle/>
        <a:p>
          <a:endParaRPr lang="lv-LV"/>
        </a:p>
      </dgm:t>
    </dgm:pt>
    <dgm:pt modelId="{D09693E2-8F0B-49F0-B550-232006A6B9BC}">
      <dgm:prSet/>
      <dgm:spPr/>
      <dgm:t>
        <a:bodyPr/>
        <a:lstStyle/>
        <a:p>
          <a:pPr>
            <a:buFont typeface="Arial" panose="020B0604020202020204" pitchFamily="34" charset="0"/>
            <a:buChar char="•"/>
          </a:pPr>
          <a:r>
            <a:rPr lang="lv-LV"/>
            <a:t>Sociālo grupu vajadzību izvērtēšana</a:t>
          </a:r>
        </a:p>
      </dgm:t>
    </dgm:pt>
    <dgm:pt modelId="{4C4172B9-7C8C-44CC-9C37-CDA26532DF84}" type="parTrans" cxnId="{E755F346-AD67-4D67-A337-44A3C37D5149}">
      <dgm:prSet/>
      <dgm:spPr/>
      <dgm:t>
        <a:bodyPr/>
        <a:lstStyle/>
        <a:p>
          <a:endParaRPr lang="lv-LV"/>
        </a:p>
      </dgm:t>
    </dgm:pt>
    <dgm:pt modelId="{07772BF6-B6FD-4588-89CD-EDD7C9DC0BFE}" type="sibTrans" cxnId="{E755F346-AD67-4D67-A337-44A3C37D5149}">
      <dgm:prSet/>
      <dgm:spPr/>
      <dgm:t>
        <a:bodyPr/>
        <a:lstStyle/>
        <a:p>
          <a:endParaRPr lang="lv-LV"/>
        </a:p>
      </dgm:t>
    </dgm:pt>
    <dgm:pt modelId="{6A3CC736-51A7-47DB-8F64-CC51321B528E}">
      <dgm:prSet/>
      <dgm:spPr/>
      <dgm:t>
        <a:bodyPr/>
        <a:lstStyle/>
        <a:p>
          <a:pPr>
            <a:buFont typeface="Arial" panose="020B0604020202020204" pitchFamily="34" charset="0"/>
            <a:buChar char="•"/>
          </a:pPr>
          <a:r>
            <a:rPr lang="lv-LV"/>
            <a:t>Jauno pakalpojumu novērtēšanas pētījums ieviešanas laikā</a:t>
          </a:r>
        </a:p>
      </dgm:t>
    </dgm:pt>
    <dgm:pt modelId="{3F206C4C-6FFE-49BB-9829-E134F454AE1B}" type="parTrans" cxnId="{C6185737-1BB1-44F8-A07B-CC3C0AEF0AAB}">
      <dgm:prSet/>
      <dgm:spPr/>
      <dgm:t>
        <a:bodyPr/>
        <a:lstStyle/>
        <a:p>
          <a:endParaRPr lang="lv-LV"/>
        </a:p>
      </dgm:t>
    </dgm:pt>
    <dgm:pt modelId="{73FE47E9-7449-4C77-80A4-14EEF43972DD}" type="sibTrans" cxnId="{C6185737-1BB1-44F8-A07B-CC3C0AEF0AAB}">
      <dgm:prSet/>
      <dgm:spPr/>
      <dgm:t>
        <a:bodyPr/>
        <a:lstStyle/>
        <a:p>
          <a:endParaRPr lang="lv-LV"/>
        </a:p>
      </dgm:t>
    </dgm:pt>
    <dgm:pt modelId="{FB7D7800-7D27-42EB-8D28-C49350D3479F}">
      <dgm:prSet/>
      <dgm:spPr/>
      <dgm:t>
        <a:bodyPr/>
        <a:lstStyle/>
        <a:p>
          <a:pPr>
            <a:buFont typeface="Arial" panose="020B0604020202020204" pitchFamily="34" charset="0"/>
            <a:buChar char="•"/>
          </a:pPr>
          <a:r>
            <a:rPr lang="lv-LV"/>
            <a:t>Esošo pakalpojumu procesa un rezultātu novērtēšanas pētījumi</a:t>
          </a:r>
        </a:p>
      </dgm:t>
    </dgm:pt>
    <dgm:pt modelId="{143A646F-F830-40D1-8C3D-C471100AA45E}" type="parTrans" cxnId="{9851BC33-C688-4EAF-A1B1-40B77D365E3B}">
      <dgm:prSet/>
      <dgm:spPr/>
      <dgm:t>
        <a:bodyPr/>
        <a:lstStyle/>
        <a:p>
          <a:endParaRPr lang="lv-LV"/>
        </a:p>
      </dgm:t>
    </dgm:pt>
    <dgm:pt modelId="{141A109A-286F-4958-9F71-29548E25D61A}" type="sibTrans" cxnId="{9851BC33-C688-4EAF-A1B1-40B77D365E3B}">
      <dgm:prSet/>
      <dgm:spPr/>
      <dgm:t>
        <a:bodyPr/>
        <a:lstStyle/>
        <a:p>
          <a:endParaRPr lang="lv-LV"/>
        </a:p>
      </dgm:t>
    </dgm:pt>
    <dgm:pt modelId="{7D62063F-D823-4A54-B5CE-84D1C3B2597B}">
      <dgm:prSet/>
      <dgm:spPr/>
      <dgm:t>
        <a:bodyPr/>
        <a:lstStyle/>
        <a:p>
          <a:pPr>
            <a:buFont typeface="Arial" panose="020B0604020202020204" pitchFamily="34" charset="0"/>
            <a:buChar char="•"/>
          </a:pPr>
          <a:r>
            <a:rPr lang="lv-LV"/>
            <a:t>Sociālo problēmu analīze un aktualizēšana</a:t>
          </a:r>
        </a:p>
      </dgm:t>
    </dgm:pt>
    <dgm:pt modelId="{5BA2CC21-53AD-4CE0-9FDA-4B93CDF59331}" type="parTrans" cxnId="{0E2351F2-9553-48C5-A2AA-266FDFDF205C}">
      <dgm:prSet/>
      <dgm:spPr/>
      <dgm:t>
        <a:bodyPr/>
        <a:lstStyle/>
        <a:p>
          <a:endParaRPr lang="lv-LV"/>
        </a:p>
      </dgm:t>
    </dgm:pt>
    <dgm:pt modelId="{A115CE21-CAD9-4ECD-862C-50CE76EF262E}" type="sibTrans" cxnId="{0E2351F2-9553-48C5-A2AA-266FDFDF205C}">
      <dgm:prSet/>
      <dgm:spPr/>
      <dgm:t>
        <a:bodyPr/>
        <a:lstStyle/>
        <a:p>
          <a:endParaRPr lang="lv-LV"/>
        </a:p>
      </dgm:t>
    </dgm:pt>
    <dgm:pt modelId="{01EE4E64-848C-4388-B10A-E3B6ACD456F3}">
      <dgm:prSet/>
      <dgm:spPr/>
      <dgm:t>
        <a:bodyPr/>
        <a:lstStyle/>
        <a:p>
          <a:pPr>
            <a:buFont typeface="Arial" panose="020B0604020202020204" pitchFamily="34" charset="0"/>
            <a:buChar char="•"/>
          </a:pPr>
          <a:r>
            <a:rPr lang="lv-LV"/>
            <a:t>Sociālo procesu prognozēšana.</a:t>
          </a:r>
        </a:p>
      </dgm:t>
    </dgm:pt>
    <dgm:pt modelId="{3850F7D6-805D-4734-94AE-6AD1A0CD0A2F}" type="parTrans" cxnId="{806883ED-B9D2-4EA3-A5A6-7E545CBF2645}">
      <dgm:prSet/>
      <dgm:spPr/>
      <dgm:t>
        <a:bodyPr/>
        <a:lstStyle/>
        <a:p>
          <a:endParaRPr lang="lv-LV"/>
        </a:p>
      </dgm:t>
    </dgm:pt>
    <dgm:pt modelId="{F7BA74C3-8F34-41D7-A0E3-8C2594456FE6}" type="sibTrans" cxnId="{806883ED-B9D2-4EA3-A5A6-7E545CBF2645}">
      <dgm:prSet/>
      <dgm:spPr/>
      <dgm:t>
        <a:bodyPr/>
        <a:lstStyle/>
        <a:p>
          <a:endParaRPr lang="lv-LV"/>
        </a:p>
      </dgm:t>
    </dgm:pt>
    <dgm:pt modelId="{5AC59F90-3CB4-47EA-AA02-66F2B925AA30}">
      <dgm:prSet phldrT="[Teksts]" custT="1"/>
      <dgm:spPr/>
      <dgm:t>
        <a:bodyPr/>
        <a:lstStyle/>
        <a:p>
          <a:r>
            <a:rPr lang="lv-LV" sz="4400"/>
            <a:t>Sociālais darbs ar bezpajumtniekiem (plānots attīstīt)</a:t>
          </a:r>
        </a:p>
      </dgm:t>
    </dgm:pt>
    <dgm:pt modelId="{10F6BEE3-32C8-41EB-A428-572964D586A8}" type="parTrans" cxnId="{CBC634F1-E2EA-47B7-B17F-C0F0A8DBB675}">
      <dgm:prSet/>
      <dgm:spPr/>
    </dgm:pt>
    <dgm:pt modelId="{5EF3BB87-7751-45DD-B246-AD6B5CCEC17A}" type="sibTrans" cxnId="{CBC634F1-E2EA-47B7-B17F-C0F0A8DBB675}">
      <dgm:prSet/>
      <dgm:spPr/>
    </dgm:pt>
    <dgm:pt modelId="{8ADD6EC7-716E-44F9-BB91-FAEE9D355C5A}" type="pres">
      <dgm:prSet presAssocID="{987E6FE5-FBCD-446E-8D4A-958286E98E9E}" presName="Name0" presStyleCnt="0">
        <dgm:presLayoutVars>
          <dgm:dir/>
          <dgm:animLvl val="lvl"/>
          <dgm:resizeHandles/>
        </dgm:presLayoutVars>
      </dgm:prSet>
      <dgm:spPr/>
    </dgm:pt>
    <dgm:pt modelId="{4451751F-6621-45E9-823F-DFA2C0ED505D}" type="pres">
      <dgm:prSet presAssocID="{A8EB2951-42A9-440C-B2C8-7F59EBAB1DBD}" presName="linNode" presStyleCnt="0"/>
      <dgm:spPr/>
    </dgm:pt>
    <dgm:pt modelId="{B2CD9347-FBAE-4EE0-873A-D169682CBF7A}" type="pres">
      <dgm:prSet presAssocID="{A8EB2951-42A9-440C-B2C8-7F59EBAB1DBD}" presName="parentShp" presStyleLbl="node1" presStyleIdx="0" presStyleCnt="2">
        <dgm:presLayoutVars>
          <dgm:bulletEnabled val="1"/>
        </dgm:presLayoutVars>
      </dgm:prSet>
      <dgm:spPr/>
    </dgm:pt>
    <dgm:pt modelId="{73EF4A9F-17A7-4F4E-AA00-FEEF331361D7}" type="pres">
      <dgm:prSet presAssocID="{A8EB2951-42A9-440C-B2C8-7F59EBAB1DBD}" presName="childShp" presStyleLbl="bgAccFollowNode1" presStyleIdx="0" presStyleCnt="2">
        <dgm:presLayoutVars>
          <dgm:bulletEnabled val="1"/>
        </dgm:presLayoutVars>
      </dgm:prSet>
      <dgm:spPr/>
    </dgm:pt>
    <dgm:pt modelId="{7A3297B6-5324-4DE2-AC1B-BCC85C88FBA9}" type="pres">
      <dgm:prSet presAssocID="{22F5BEB9-BA9B-4F19-BE83-9B3F31D2D0C2}" presName="spacing" presStyleCnt="0"/>
      <dgm:spPr/>
    </dgm:pt>
    <dgm:pt modelId="{5761E1CF-A300-4044-89B6-CA6B047B8CBB}" type="pres">
      <dgm:prSet presAssocID="{572310D0-D5EC-4523-B0A2-B79FBC50B390}" presName="linNode" presStyleCnt="0"/>
      <dgm:spPr/>
    </dgm:pt>
    <dgm:pt modelId="{D4F6A839-7C0B-4430-A675-8141CC936D04}" type="pres">
      <dgm:prSet presAssocID="{572310D0-D5EC-4523-B0A2-B79FBC50B390}" presName="parentShp" presStyleLbl="node1" presStyleIdx="1" presStyleCnt="2">
        <dgm:presLayoutVars>
          <dgm:bulletEnabled val="1"/>
        </dgm:presLayoutVars>
      </dgm:prSet>
      <dgm:spPr/>
    </dgm:pt>
    <dgm:pt modelId="{F5DC6FCB-6395-4E38-A990-5B1C67704D47}" type="pres">
      <dgm:prSet presAssocID="{572310D0-D5EC-4523-B0A2-B79FBC50B390}" presName="childShp" presStyleLbl="bgAccFollowNode1" presStyleIdx="1" presStyleCnt="2">
        <dgm:presLayoutVars>
          <dgm:bulletEnabled val="1"/>
        </dgm:presLayoutVars>
      </dgm:prSet>
      <dgm:spPr/>
    </dgm:pt>
  </dgm:ptLst>
  <dgm:cxnLst>
    <dgm:cxn modelId="{9D05FC2B-B6D3-40AD-885B-05E461CAE86E}" srcId="{987E6FE5-FBCD-446E-8D4A-958286E98E9E}" destId="{A8EB2951-42A9-440C-B2C8-7F59EBAB1DBD}" srcOrd="0" destOrd="0" parTransId="{5D02689E-51F4-4976-B778-D2632CA43F42}" sibTransId="{22F5BEB9-BA9B-4F19-BE83-9B3F31D2D0C2}"/>
    <dgm:cxn modelId="{9851BC33-C688-4EAF-A1B1-40B77D365E3B}" srcId="{572310D0-D5EC-4523-B0A2-B79FBC50B390}" destId="{FB7D7800-7D27-42EB-8D28-C49350D3479F}" srcOrd="2" destOrd="0" parTransId="{143A646F-F830-40D1-8C3D-C471100AA45E}" sibTransId="{141A109A-286F-4958-9F71-29548E25D61A}"/>
    <dgm:cxn modelId="{C6185737-1BB1-44F8-A07B-CC3C0AEF0AAB}" srcId="{572310D0-D5EC-4523-B0A2-B79FBC50B390}" destId="{6A3CC736-51A7-47DB-8F64-CC51321B528E}" srcOrd="1" destOrd="0" parTransId="{3F206C4C-6FFE-49BB-9829-E134F454AE1B}" sibTransId="{73FE47E9-7449-4C77-80A4-14EEF43972DD}"/>
    <dgm:cxn modelId="{D67D765B-83DA-4CA4-9EBD-16B6D401C539}" type="presOf" srcId="{326A2B08-94FF-40E6-8160-644AC4ACFEE1}" destId="{73EF4A9F-17A7-4F4E-AA00-FEEF331361D7}" srcOrd="0" destOrd="1" presId="urn:microsoft.com/office/officeart/2005/8/layout/vList6"/>
    <dgm:cxn modelId="{E755F346-AD67-4D67-A337-44A3C37D5149}" srcId="{572310D0-D5EC-4523-B0A2-B79FBC50B390}" destId="{D09693E2-8F0B-49F0-B550-232006A6B9BC}" srcOrd="0" destOrd="0" parTransId="{4C4172B9-7C8C-44CC-9C37-CDA26532DF84}" sibTransId="{07772BF6-B6FD-4588-89CD-EDD7C9DC0BFE}"/>
    <dgm:cxn modelId="{884A4767-99F8-42FE-ABF0-563377DD9247}" type="presOf" srcId="{3138CB25-7EE1-4AD0-801C-75AB3A0E3631}" destId="{73EF4A9F-17A7-4F4E-AA00-FEEF331361D7}" srcOrd="0" destOrd="0" presId="urn:microsoft.com/office/officeart/2005/8/layout/vList6"/>
    <dgm:cxn modelId="{01E2DE54-E35E-462B-9396-480D044985AA}" type="presOf" srcId="{5AC59F90-3CB4-47EA-AA02-66F2B925AA30}" destId="{73EF4A9F-17A7-4F4E-AA00-FEEF331361D7}" srcOrd="0" destOrd="2" presId="urn:microsoft.com/office/officeart/2005/8/layout/vList6"/>
    <dgm:cxn modelId="{E7D08078-E1E6-43FC-9828-4965F789829A}" type="presOf" srcId="{01EE4E64-848C-4388-B10A-E3B6ACD456F3}" destId="{F5DC6FCB-6395-4E38-A990-5B1C67704D47}" srcOrd="0" destOrd="4" presId="urn:microsoft.com/office/officeart/2005/8/layout/vList6"/>
    <dgm:cxn modelId="{39434B5A-5D81-499F-AF49-988B93C976E8}" type="presOf" srcId="{FB7D7800-7D27-42EB-8D28-C49350D3479F}" destId="{F5DC6FCB-6395-4E38-A990-5B1C67704D47}" srcOrd="0" destOrd="2" presId="urn:microsoft.com/office/officeart/2005/8/layout/vList6"/>
    <dgm:cxn modelId="{6E99627C-325E-4339-8196-8C69D63AEC22}" type="presOf" srcId="{572310D0-D5EC-4523-B0A2-B79FBC50B390}" destId="{D4F6A839-7C0B-4430-A675-8141CC936D04}" srcOrd="0" destOrd="0" presId="urn:microsoft.com/office/officeart/2005/8/layout/vList6"/>
    <dgm:cxn modelId="{6506AE86-854F-4326-94AF-5A26CCDABCBC}" srcId="{987E6FE5-FBCD-446E-8D4A-958286E98E9E}" destId="{572310D0-D5EC-4523-B0A2-B79FBC50B390}" srcOrd="1" destOrd="0" parTransId="{15A38C27-EE09-4DAA-87B9-85F355AAC70F}" sibTransId="{A96F75E3-4393-4A4C-AD5D-E800AA084167}"/>
    <dgm:cxn modelId="{186A5691-D31C-40A5-9632-5259BACD1B63}" type="presOf" srcId="{987E6FE5-FBCD-446E-8D4A-958286E98E9E}" destId="{8ADD6EC7-716E-44F9-BB91-FAEE9D355C5A}" srcOrd="0" destOrd="0" presId="urn:microsoft.com/office/officeart/2005/8/layout/vList6"/>
    <dgm:cxn modelId="{04BD7FA4-BDB0-4CB1-B761-73697EF51B19}" type="presOf" srcId="{6A3CC736-51A7-47DB-8F64-CC51321B528E}" destId="{F5DC6FCB-6395-4E38-A990-5B1C67704D47}" srcOrd="0" destOrd="1" presId="urn:microsoft.com/office/officeart/2005/8/layout/vList6"/>
    <dgm:cxn modelId="{B5C4C4A8-14FD-40C9-A294-B40557233F37}" type="presOf" srcId="{A8EB2951-42A9-440C-B2C8-7F59EBAB1DBD}" destId="{B2CD9347-FBAE-4EE0-873A-D169682CBF7A}" srcOrd="0" destOrd="0" presId="urn:microsoft.com/office/officeart/2005/8/layout/vList6"/>
    <dgm:cxn modelId="{10FDAAB7-0FC6-48E1-9569-61A2D6BCB592}" srcId="{A8EB2951-42A9-440C-B2C8-7F59EBAB1DBD}" destId="{326A2B08-94FF-40E6-8160-644AC4ACFEE1}" srcOrd="1" destOrd="0" parTransId="{73B9E9D5-FC51-46B2-B925-42E1EBA0B2AC}" sibTransId="{EA28CEB6-8E69-4A8C-B098-B5430850D0BA}"/>
    <dgm:cxn modelId="{1E84F1C5-18D4-49DE-9422-5CA7C49EA4BB}" type="presOf" srcId="{7D62063F-D823-4A54-B5CE-84D1C3B2597B}" destId="{F5DC6FCB-6395-4E38-A990-5B1C67704D47}" srcOrd="0" destOrd="3" presId="urn:microsoft.com/office/officeart/2005/8/layout/vList6"/>
    <dgm:cxn modelId="{26125BE7-2A8E-4132-A401-C15D778010F3}" srcId="{A8EB2951-42A9-440C-B2C8-7F59EBAB1DBD}" destId="{3138CB25-7EE1-4AD0-801C-75AB3A0E3631}" srcOrd="0" destOrd="0" parTransId="{D99D9D59-458D-4170-9DD9-FD6DFADEA609}" sibTransId="{968710FD-D15B-4681-AC21-8AF35CA132B5}"/>
    <dgm:cxn modelId="{806883ED-B9D2-4EA3-A5A6-7E545CBF2645}" srcId="{572310D0-D5EC-4523-B0A2-B79FBC50B390}" destId="{01EE4E64-848C-4388-B10A-E3B6ACD456F3}" srcOrd="4" destOrd="0" parTransId="{3850F7D6-805D-4734-94AE-6AD1A0CD0A2F}" sibTransId="{F7BA74C3-8F34-41D7-A0E3-8C2594456FE6}"/>
    <dgm:cxn modelId="{CBC634F1-E2EA-47B7-B17F-C0F0A8DBB675}" srcId="{A8EB2951-42A9-440C-B2C8-7F59EBAB1DBD}" destId="{5AC59F90-3CB4-47EA-AA02-66F2B925AA30}" srcOrd="2" destOrd="0" parTransId="{10F6BEE3-32C8-41EB-A428-572964D586A8}" sibTransId="{5EF3BB87-7751-45DD-B246-AD6B5CCEC17A}"/>
    <dgm:cxn modelId="{0E2351F2-9553-48C5-A2AA-266FDFDF205C}" srcId="{572310D0-D5EC-4523-B0A2-B79FBC50B390}" destId="{7D62063F-D823-4A54-B5CE-84D1C3B2597B}" srcOrd="3" destOrd="0" parTransId="{5BA2CC21-53AD-4CE0-9FDA-4B93CDF59331}" sibTransId="{A115CE21-CAD9-4ECD-862C-50CE76EF262E}"/>
    <dgm:cxn modelId="{91E1C0FB-E7A0-465E-83D4-6F8D94A6C960}" type="presOf" srcId="{D09693E2-8F0B-49F0-B550-232006A6B9BC}" destId="{F5DC6FCB-6395-4E38-A990-5B1C67704D47}" srcOrd="0" destOrd="0" presId="urn:microsoft.com/office/officeart/2005/8/layout/vList6"/>
    <dgm:cxn modelId="{9F8E08ED-1705-4FC8-A1F3-1F27C060DA30}" type="presParOf" srcId="{8ADD6EC7-716E-44F9-BB91-FAEE9D355C5A}" destId="{4451751F-6621-45E9-823F-DFA2C0ED505D}" srcOrd="0" destOrd="0" presId="urn:microsoft.com/office/officeart/2005/8/layout/vList6"/>
    <dgm:cxn modelId="{7BB0113D-D2C0-45B3-B9AE-C4B7952BBFAF}" type="presParOf" srcId="{4451751F-6621-45E9-823F-DFA2C0ED505D}" destId="{B2CD9347-FBAE-4EE0-873A-D169682CBF7A}" srcOrd="0" destOrd="0" presId="urn:microsoft.com/office/officeart/2005/8/layout/vList6"/>
    <dgm:cxn modelId="{92A65EA2-42B9-4680-B7CE-5DA222CF7847}" type="presParOf" srcId="{4451751F-6621-45E9-823F-DFA2C0ED505D}" destId="{73EF4A9F-17A7-4F4E-AA00-FEEF331361D7}" srcOrd="1" destOrd="0" presId="urn:microsoft.com/office/officeart/2005/8/layout/vList6"/>
    <dgm:cxn modelId="{E26C22BE-0EFC-4E41-872B-DAE8181085FF}" type="presParOf" srcId="{8ADD6EC7-716E-44F9-BB91-FAEE9D355C5A}" destId="{7A3297B6-5324-4DE2-AC1B-BCC85C88FBA9}" srcOrd="1" destOrd="0" presId="urn:microsoft.com/office/officeart/2005/8/layout/vList6"/>
    <dgm:cxn modelId="{2B1A2921-C4C7-42D0-994A-4A7342A8B871}" type="presParOf" srcId="{8ADD6EC7-716E-44F9-BB91-FAEE9D355C5A}" destId="{5761E1CF-A300-4044-89B6-CA6B047B8CBB}" srcOrd="2" destOrd="0" presId="urn:microsoft.com/office/officeart/2005/8/layout/vList6"/>
    <dgm:cxn modelId="{235CEC58-D36A-40BF-B326-EDE846D54207}" type="presParOf" srcId="{5761E1CF-A300-4044-89B6-CA6B047B8CBB}" destId="{D4F6A839-7C0B-4430-A675-8141CC936D04}" srcOrd="0" destOrd="0" presId="urn:microsoft.com/office/officeart/2005/8/layout/vList6"/>
    <dgm:cxn modelId="{40EE99BD-77C1-474D-9884-8AC27283F54E}" type="presParOf" srcId="{5761E1CF-A300-4044-89B6-CA6B047B8CBB}" destId="{F5DC6FCB-6395-4E38-A990-5B1C67704D4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617A40-6359-4C0B-8739-79943B73B26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lv-LV"/>
        </a:p>
      </dgm:t>
    </dgm:pt>
    <dgm:pt modelId="{4A870179-8550-4294-8381-0FCAE9925984}">
      <dgm:prSet phldrT="[Teksts]"/>
      <dgm:spPr/>
      <dgm:t>
        <a:bodyPr/>
        <a:lstStyle/>
        <a:p>
          <a:pPr>
            <a:buFont typeface="Courier New" panose="02070309020205020404" pitchFamily="49" charset="0"/>
            <a:buChar char="o"/>
          </a:pPr>
          <a:r>
            <a:rPr lang="lv-LV"/>
            <a:t>No tipveida risinājumiem (sociālo pakalpojumu veidiem) uz individualizētiem un personalizētiem risinājumiem.</a:t>
          </a:r>
        </a:p>
      </dgm:t>
    </dgm:pt>
    <dgm:pt modelId="{27242638-0B83-4FF5-B5FE-071E1226190E}" type="parTrans" cxnId="{7BA80B41-53E6-43AD-A0A4-F8FAA007A191}">
      <dgm:prSet/>
      <dgm:spPr/>
      <dgm:t>
        <a:bodyPr/>
        <a:lstStyle/>
        <a:p>
          <a:endParaRPr lang="lv-LV"/>
        </a:p>
      </dgm:t>
    </dgm:pt>
    <dgm:pt modelId="{3D1C7445-61F0-4AC3-B300-C6D3A7A50863}" type="sibTrans" cxnId="{7BA80B41-53E6-43AD-A0A4-F8FAA007A191}">
      <dgm:prSet/>
      <dgm:spPr/>
      <dgm:t>
        <a:bodyPr/>
        <a:lstStyle/>
        <a:p>
          <a:endParaRPr lang="lv-LV"/>
        </a:p>
      </dgm:t>
    </dgm:pt>
    <dgm:pt modelId="{0AD81233-683C-4D29-9E6F-CD8FD6A00C74}">
      <dgm:prSet/>
      <dgm:spPr/>
      <dgm:t>
        <a:bodyPr/>
        <a:lstStyle/>
        <a:p>
          <a:pPr>
            <a:buFont typeface="Courier New" panose="02070309020205020404" pitchFamily="49" charset="0"/>
            <a:buChar char="o"/>
          </a:pPr>
          <a:r>
            <a:rPr lang="lv-LV"/>
            <a:t>No darba ofisā uz darbu kopā ar klientiem</a:t>
          </a:r>
        </a:p>
      </dgm:t>
    </dgm:pt>
    <dgm:pt modelId="{90A5143E-EEEA-4B75-A689-3C3AF1AA2EDF}" type="parTrans" cxnId="{5CA8624E-28AB-40D0-B392-BF6C18845E2E}">
      <dgm:prSet/>
      <dgm:spPr/>
      <dgm:t>
        <a:bodyPr/>
        <a:lstStyle/>
        <a:p>
          <a:endParaRPr lang="lv-LV"/>
        </a:p>
      </dgm:t>
    </dgm:pt>
    <dgm:pt modelId="{9AC347FA-47CE-4431-9F19-99D0BA4A8720}" type="sibTrans" cxnId="{5CA8624E-28AB-40D0-B392-BF6C18845E2E}">
      <dgm:prSet/>
      <dgm:spPr/>
      <dgm:t>
        <a:bodyPr/>
        <a:lstStyle/>
        <a:p>
          <a:endParaRPr lang="lv-LV"/>
        </a:p>
      </dgm:t>
    </dgm:pt>
    <dgm:pt modelId="{69209730-E756-4A5F-8175-8D9DB86C469C}">
      <dgm:prSet/>
      <dgm:spPr/>
      <dgm:t>
        <a:bodyPr/>
        <a:lstStyle/>
        <a:p>
          <a:pPr>
            <a:buFont typeface="Arial" panose="020B0604020202020204" pitchFamily="34" charset="0"/>
            <a:buChar char="•"/>
          </a:pPr>
          <a:r>
            <a:rPr lang="lv-LV"/>
            <a:t>JAC</a:t>
          </a:r>
        </a:p>
      </dgm:t>
    </dgm:pt>
    <dgm:pt modelId="{F59C8152-8250-4DE5-800B-65540AE66FD7}" type="parTrans" cxnId="{E4D4582D-9E24-4710-95FE-A2F21E63EF93}">
      <dgm:prSet/>
      <dgm:spPr/>
      <dgm:t>
        <a:bodyPr/>
        <a:lstStyle/>
        <a:p>
          <a:endParaRPr lang="lv-LV"/>
        </a:p>
      </dgm:t>
    </dgm:pt>
    <dgm:pt modelId="{1F5156AD-2F66-4A15-8F30-4C89A2B8F231}" type="sibTrans" cxnId="{E4D4582D-9E24-4710-95FE-A2F21E63EF93}">
      <dgm:prSet/>
      <dgm:spPr/>
      <dgm:t>
        <a:bodyPr/>
        <a:lstStyle/>
        <a:p>
          <a:endParaRPr lang="lv-LV"/>
        </a:p>
      </dgm:t>
    </dgm:pt>
    <dgm:pt modelId="{4CD5DD15-1EA0-4E30-A49E-5D328F196A64}">
      <dgm:prSet/>
      <dgm:spPr/>
      <dgm:t>
        <a:bodyPr/>
        <a:lstStyle/>
        <a:p>
          <a:pPr>
            <a:buFont typeface="Arial" panose="020B0604020202020204" pitchFamily="34" charset="0"/>
            <a:buChar char="•"/>
          </a:pPr>
          <a:r>
            <a:rPr lang="lv-LV"/>
            <a:t>Jauniešu ar uzvedības traucējumiem programmas</a:t>
          </a:r>
        </a:p>
      </dgm:t>
    </dgm:pt>
    <dgm:pt modelId="{431AA7C8-1CBB-43AE-824E-1C141E174DFE}" type="parTrans" cxnId="{1E08121E-00D9-43EF-9CFA-9FE6E2001A63}">
      <dgm:prSet/>
      <dgm:spPr/>
      <dgm:t>
        <a:bodyPr/>
        <a:lstStyle/>
        <a:p>
          <a:endParaRPr lang="lv-LV"/>
        </a:p>
      </dgm:t>
    </dgm:pt>
    <dgm:pt modelId="{5B1BBD25-1C83-4F4A-A9EB-AD5745AE3B50}" type="sibTrans" cxnId="{1E08121E-00D9-43EF-9CFA-9FE6E2001A63}">
      <dgm:prSet/>
      <dgm:spPr/>
      <dgm:t>
        <a:bodyPr/>
        <a:lstStyle/>
        <a:p>
          <a:endParaRPr lang="lv-LV"/>
        </a:p>
      </dgm:t>
    </dgm:pt>
    <dgm:pt modelId="{6DE87098-A98C-4E03-A2B7-5B0775550AEE}">
      <dgm:prSet/>
      <dgm:spPr/>
      <dgm:t>
        <a:bodyPr/>
        <a:lstStyle/>
        <a:p>
          <a:pPr>
            <a:buFont typeface="Arial" panose="020B0604020202020204" pitchFamily="34" charset="0"/>
            <a:buChar char="•"/>
          </a:pPr>
          <a:r>
            <a:rPr lang="lv-LV"/>
            <a:t>Klientu un tuvinieku iesaistīšana sociālo pakalpojumu radīšanā.</a:t>
          </a:r>
        </a:p>
      </dgm:t>
    </dgm:pt>
    <dgm:pt modelId="{19C29936-D16C-4A87-A1DF-BCA26D9E4FD5}" type="parTrans" cxnId="{66BBB75C-C3EF-4488-B8FD-1D6E8B8E2608}">
      <dgm:prSet/>
      <dgm:spPr/>
      <dgm:t>
        <a:bodyPr/>
        <a:lstStyle/>
        <a:p>
          <a:endParaRPr lang="lv-LV"/>
        </a:p>
      </dgm:t>
    </dgm:pt>
    <dgm:pt modelId="{575B9E1C-CF9D-4BE7-91EA-940488CAB792}" type="sibTrans" cxnId="{66BBB75C-C3EF-4488-B8FD-1D6E8B8E2608}">
      <dgm:prSet/>
      <dgm:spPr/>
      <dgm:t>
        <a:bodyPr/>
        <a:lstStyle/>
        <a:p>
          <a:endParaRPr lang="lv-LV"/>
        </a:p>
      </dgm:t>
    </dgm:pt>
    <dgm:pt modelId="{6CA6C257-4F51-4250-9686-30B307D0F265}">
      <dgm:prSet/>
      <dgm:spPr/>
      <dgm:t>
        <a:bodyPr/>
        <a:lstStyle/>
        <a:p>
          <a:pPr>
            <a:buFont typeface="Arial" panose="020B0604020202020204" pitchFamily="34" charset="0"/>
            <a:buChar char="•"/>
          </a:pPr>
          <a:r>
            <a:rPr lang="lv-LV"/>
            <a:t>Kopienas darba pieejas attīstība un kopienas resursu aktivizēšana.</a:t>
          </a:r>
        </a:p>
      </dgm:t>
    </dgm:pt>
    <dgm:pt modelId="{946107A9-D0CA-409F-B523-BA9CC7B1E5E1}" type="parTrans" cxnId="{3E0AB886-5DE5-452C-B49B-6825D92D870B}">
      <dgm:prSet/>
      <dgm:spPr/>
      <dgm:t>
        <a:bodyPr/>
        <a:lstStyle/>
        <a:p>
          <a:endParaRPr lang="lv-LV"/>
        </a:p>
      </dgm:t>
    </dgm:pt>
    <dgm:pt modelId="{37CF261E-087C-4E36-B33B-E07CBE7D8550}" type="sibTrans" cxnId="{3E0AB886-5DE5-452C-B49B-6825D92D870B}">
      <dgm:prSet/>
      <dgm:spPr/>
      <dgm:t>
        <a:bodyPr/>
        <a:lstStyle/>
        <a:p>
          <a:endParaRPr lang="lv-LV"/>
        </a:p>
      </dgm:t>
    </dgm:pt>
    <dgm:pt modelId="{6EB7B6EC-0E55-40C2-8D59-253A1CEA4D46}">
      <dgm:prSet/>
      <dgm:spPr/>
      <dgm:t>
        <a:bodyPr/>
        <a:lstStyle/>
        <a:p>
          <a:pPr>
            <a:buFont typeface="Arial" panose="020B0604020202020204" pitchFamily="34" charset="0"/>
            <a:buChar char="•"/>
          </a:pPr>
          <a:r>
            <a:rPr lang="lv-LV"/>
            <a:t>Diskusijas par aktuālajām sociālajām problēmām, iesaistot augstskolas, citu nozaru ekspertus un iedzīvotājus.</a:t>
          </a:r>
        </a:p>
      </dgm:t>
    </dgm:pt>
    <dgm:pt modelId="{52021902-5B33-4B5D-85B7-6E9173E776E1}" type="parTrans" cxnId="{0DE9A0F0-3226-4F37-9856-38245B7F14DC}">
      <dgm:prSet/>
      <dgm:spPr/>
      <dgm:t>
        <a:bodyPr/>
        <a:lstStyle/>
        <a:p>
          <a:endParaRPr lang="lv-LV"/>
        </a:p>
      </dgm:t>
    </dgm:pt>
    <dgm:pt modelId="{A80B3DAA-E583-4A93-B869-2F6AD14A6884}" type="sibTrans" cxnId="{0DE9A0F0-3226-4F37-9856-38245B7F14DC}">
      <dgm:prSet/>
      <dgm:spPr/>
      <dgm:t>
        <a:bodyPr/>
        <a:lstStyle/>
        <a:p>
          <a:endParaRPr lang="lv-LV"/>
        </a:p>
      </dgm:t>
    </dgm:pt>
    <dgm:pt modelId="{46F18EA9-D051-4DF3-8497-5C0CC3055CBB}">
      <dgm:prSet phldrT="[Teksts]" custT="1"/>
      <dgm:spPr/>
      <dgm:t>
        <a:bodyPr/>
        <a:lstStyle/>
        <a:p>
          <a:pPr>
            <a:buFont typeface="Courier New" panose="02070309020205020404" pitchFamily="49" charset="0"/>
            <a:buChar char="o"/>
          </a:pPr>
          <a:r>
            <a:rPr lang="lv-LV" sz="3600"/>
            <a:t>Individuālās sociālās rehabilitācijas programmas personām ar GRT</a:t>
          </a:r>
        </a:p>
      </dgm:t>
    </dgm:pt>
    <dgm:pt modelId="{9D13B325-F27D-4117-9E57-327CA4B440A3}" type="parTrans" cxnId="{5CF129BC-6904-4F8D-9883-F2DB67E1D9F0}">
      <dgm:prSet/>
      <dgm:spPr/>
      <dgm:t>
        <a:bodyPr/>
        <a:lstStyle/>
        <a:p>
          <a:endParaRPr lang="lv-LV"/>
        </a:p>
      </dgm:t>
    </dgm:pt>
    <dgm:pt modelId="{3DA94B19-4417-454E-A5B7-58317C798B8B}" type="sibTrans" cxnId="{5CF129BC-6904-4F8D-9883-F2DB67E1D9F0}">
      <dgm:prSet/>
      <dgm:spPr/>
      <dgm:t>
        <a:bodyPr/>
        <a:lstStyle/>
        <a:p>
          <a:endParaRPr lang="lv-LV"/>
        </a:p>
      </dgm:t>
    </dgm:pt>
    <dgm:pt modelId="{11FF7866-E152-4C0E-99E4-CB20328147DA}">
      <dgm:prSet phldrT="[Teksts]" custT="1"/>
      <dgm:spPr/>
      <dgm:t>
        <a:bodyPr/>
        <a:lstStyle/>
        <a:p>
          <a:pPr>
            <a:buFont typeface="Courier New" panose="02070309020205020404" pitchFamily="49" charset="0"/>
            <a:buChar char="o"/>
          </a:pPr>
          <a:r>
            <a:rPr lang="lv-LV" sz="3600"/>
            <a:t>«Meža» individuālā SR programma jauniešiem</a:t>
          </a:r>
        </a:p>
      </dgm:t>
    </dgm:pt>
    <dgm:pt modelId="{C63A8482-D49A-4C21-B3AF-B33A72BA5E44}" type="parTrans" cxnId="{CC324D72-5501-460A-BB6F-D28F54C8BB10}">
      <dgm:prSet/>
      <dgm:spPr/>
      <dgm:t>
        <a:bodyPr/>
        <a:lstStyle/>
        <a:p>
          <a:endParaRPr lang="lv-LV"/>
        </a:p>
      </dgm:t>
    </dgm:pt>
    <dgm:pt modelId="{1676FA2A-4051-4281-9A55-AE65EBB0DE59}" type="sibTrans" cxnId="{CC324D72-5501-460A-BB6F-D28F54C8BB10}">
      <dgm:prSet/>
      <dgm:spPr/>
      <dgm:t>
        <a:bodyPr/>
        <a:lstStyle/>
        <a:p>
          <a:endParaRPr lang="lv-LV"/>
        </a:p>
      </dgm:t>
    </dgm:pt>
    <dgm:pt modelId="{75CE1CC2-DAFD-4CC7-BAB7-FDBEA8D0667A}">
      <dgm:prSet phldrT="[Teksts]" custT="1"/>
      <dgm:spPr/>
      <dgm:t>
        <a:bodyPr/>
        <a:lstStyle/>
        <a:p>
          <a:pPr>
            <a:buFont typeface="Courier New" panose="02070309020205020404" pitchFamily="49" charset="0"/>
            <a:buChar char="o"/>
          </a:pPr>
          <a:r>
            <a:rPr lang="lv-LV" sz="3600"/>
            <a:t>«Cerību krasts» klientiem ar smagiem GRT</a:t>
          </a:r>
        </a:p>
      </dgm:t>
    </dgm:pt>
    <dgm:pt modelId="{9EACE1E1-B304-4740-8545-2FBE677A652E}" type="parTrans" cxnId="{A43F340C-E621-4FFA-B990-3F64EA085EEC}">
      <dgm:prSet/>
      <dgm:spPr/>
      <dgm:t>
        <a:bodyPr/>
        <a:lstStyle/>
        <a:p>
          <a:endParaRPr lang="lv-LV"/>
        </a:p>
      </dgm:t>
    </dgm:pt>
    <dgm:pt modelId="{D1CB07A9-FC4F-4506-9DAA-5C3BBE5DFAA0}" type="sibTrans" cxnId="{A43F340C-E621-4FFA-B990-3F64EA085EEC}">
      <dgm:prSet/>
      <dgm:spPr/>
      <dgm:t>
        <a:bodyPr/>
        <a:lstStyle/>
        <a:p>
          <a:endParaRPr lang="lv-LV"/>
        </a:p>
      </dgm:t>
    </dgm:pt>
    <dgm:pt modelId="{0B7137FF-04C4-41E4-A301-47ED610AA351}">
      <dgm:prSet phldrT="[Teksts]" custT="1"/>
      <dgm:spPr/>
      <dgm:t>
        <a:bodyPr/>
        <a:lstStyle/>
        <a:p>
          <a:pPr>
            <a:buFont typeface="Courier New" panose="02070309020205020404" pitchFamily="49" charset="0"/>
            <a:buChar char="o"/>
          </a:pPr>
          <a:r>
            <a:rPr lang="lv-LV" sz="3600"/>
            <a:t>«Mājoklis vispirms» </a:t>
          </a:r>
        </a:p>
      </dgm:t>
    </dgm:pt>
    <dgm:pt modelId="{F5DB812F-A669-4DD0-A71E-5970252D6A22}" type="parTrans" cxnId="{BEF70DA1-F937-4F76-95FF-70788CCB7B79}">
      <dgm:prSet/>
      <dgm:spPr/>
      <dgm:t>
        <a:bodyPr/>
        <a:lstStyle/>
        <a:p>
          <a:endParaRPr lang="lv-LV"/>
        </a:p>
      </dgm:t>
    </dgm:pt>
    <dgm:pt modelId="{BA4E9456-31EA-4E11-A7B9-2D9D247735EF}" type="sibTrans" cxnId="{BEF70DA1-F937-4F76-95FF-70788CCB7B79}">
      <dgm:prSet/>
      <dgm:spPr/>
      <dgm:t>
        <a:bodyPr/>
        <a:lstStyle/>
        <a:p>
          <a:endParaRPr lang="lv-LV"/>
        </a:p>
      </dgm:t>
    </dgm:pt>
    <dgm:pt modelId="{96B255C0-ABBA-46AC-BC1F-BF6362D6BE49}" type="pres">
      <dgm:prSet presAssocID="{E3617A40-6359-4C0B-8739-79943B73B262}" presName="Name0" presStyleCnt="0">
        <dgm:presLayoutVars>
          <dgm:dir/>
          <dgm:animLvl val="lvl"/>
          <dgm:resizeHandles/>
        </dgm:presLayoutVars>
      </dgm:prSet>
      <dgm:spPr/>
    </dgm:pt>
    <dgm:pt modelId="{F9F14C3F-6A96-49CD-907D-80F981A3E8B2}" type="pres">
      <dgm:prSet presAssocID="{4A870179-8550-4294-8381-0FCAE9925984}" presName="linNode" presStyleCnt="0"/>
      <dgm:spPr/>
    </dgm:pt>
    <dgm:pt modelId="{E51242DD-9662-444D-9E51-A2D64D148F72}" type="pres">
      <dgm:prSet presAssocID="{4A870179-8550-4294-8381-0FCAE9925984}" presName="parentShp" presStyleLbl="node1" presStyleIdx="0" presStyleCnt="2">
        <dgm:presLayoutVars>
          <dgm:bulletEnabled val="1"/>
        </dgm:presLayoutVars>
      </dgm:prSet>
      <dgm:spPr/>
    </dgm:pt>
    <dgm:pt modelId="{DC630AA4-D022-468B-BA11-4A6666B02665}" type="pres">
      <dgm:prSet presAssocID="{4A870179-8550-4294-8381-0FCAE9925984}" presName="childShp" presStyleLbl="bgAccFollowNode1" presStyleIdx="0" presStyleCnt="2">
        <dgm:presLayoutVars>
          <dgm:bulletEnabled val="1"/>
        </dgm:presLayoutVars>
      </dgm:prSet>
      <dgm:spPr/>
    </dgm:pt>
    <dgm:pt modelId="{9EF0FAC3-7191-48E4-9D85-4C8DE8D11EDF}" type="pres">
      <dgm:prSet presAssocID="{3D1C7445-61F0-4AC3-B300-C6D3A7A50863}" presName="spacing" presStyleCnt="0"/>
      <dgm:spPr/>
    </dgm:pt>
    <dgm:pt modelId="{C3E7722E-0C60-42A1-A806-F9C77208423F}" type="pres">
      <dgm:prSet presAssocID="{0AD81233-683C-4D29-9E6F-CD8FD6A00C74}" presName="linNode" presStyleCnt="0"/>
      <dgm:spPr/>
    </dgm:pt>
    <dgm:pt modelId="{965ABE8B-0198-469F-BEAC-CCA2D00A88D9}" type="pres">
      <dgm:prSet presAssocID="{0AD81233-683C-4D29-9E6F-CD8FD6A00C74}" presName="parentShp" presStyleLbl="node1" presStyleIdx="1" presStyleCnt="2">
        <dgm:presLayoutVars>
          <dgm:bulletEnabled val="1"/>
        </dgm:presLayoutVars>
      </dgm:prSet>
      <dgm:spPr/>
    </dgm:pt>
    <dgm:pt modelId="{B3ECE320-52E2-40E1-924D-6D48FBED5DC0}" type="pres">
      <dgm:prSet presAssocID="{0AD81233-683C-4D29-9E6F-CD8FD6A00C74}" presName="childShp" presStyleLbl="bgAccFollowNode1" presStyleIdx="1" presStyleCnt="2">
        <dgm:presLayoutVars>
          <dgm:bulletEnabled val="1"/>
        </dgm:presLayoutVars>
      </dgm:prSet>
      <dgm:spPr/>
    </dgm:pt>
  </dgm:ptLst>
  <dgm:cxnLst>
    <dgm:cxn modelId="{A43F340C-E621-4FFA-B990-3F64EA085EEC}" srcId="{4A870179-8550-4294-8381-0FCAE9925984}" destId="{75CE1CC2-DAFD-4CC7-BAB7-FDBEA8D0667A}" srcOrd="2" destOrd="0" parTransId="{9EACE1E1-B304-4740-8545-2FBE677A652E}" sibTransId="{D1CB07A9-FC4F-4506-9DAA-5C3BBE5DFAA0}"/>
    <dgm:cxn modelId="{15BA860E-AD08-4814-B12D-25CF3228EA19}" type="presOf" srcId="{4A870179-8550-4294-8381-0FCAE9925984}" destId="{E51242DD-9662-444D-9E51-A2D64D148F72}" srcOrd="0" destOrd="0" presId="urn:microsoft.com/office/officeart/2005/8/layout/vList6"/>
    <dgm:cxn modelId="{09ED0918-8C18-437C-B8EF-5794FE13FDDF}" type="presOf" srcId="{0AD81233-683C-4D29-9E6F-CD8FD6A00C74}" destId="{965ABE8B-0198-469F-BEAC-CCA2D00A88D9}" srcOrd="0" destOrd="0" presId="urn:microsoft.com/office/officeart/2005/8/layout/vList6"/>
    <dgm:cxn modelId="{1E08121E-00D9-43EF-9CFA-9FE6E2001A63}" srcId="{0AD81233-683C-4D29-9E6F-CD8FD6A00C74}" destId="{4CD5DD15-1EA0-4E30-A49E-5D328F196A64}" srcOrd="1" destOrd="0" parTransId="{431AA7C8-1CBB-43AE-824E-1C141E174DFE}" sibTransId="{5B1BBD25-1C83-4F4A-A9EB-AD5745AE3B50}"/>
    <dgm:cxn modelId="{9B2F741E-EDA5-424F-B37A-645D1643517A}" type="presOf" srcId="{69209730-E756-4A5F-8175-8D9DB86C469C}" destId="{B3ECE320-52E2-40E1-924D-6D48FBED5DC0}" srcOrd="0" destOrd="0" presId="urn:microsoft.com/office/officeart/2005/8/layout/vList6"/>
    <dgm:cxn modelId="{E4D4582D-9E24-4710-95FE-A2F21E63EF93}" srcId="{0AD81233-683C-4D29-9E6F-CD8FD6A00C74}" destId="{69209730-E756-4A5F-8175-8D9DB86C469C}" srcOrd="0" destOrd="0" parTransId="{F59C8152-8250-4DE5-800B-65540AE66FD7}" sibTransId="{1F5156AD-2F66-4A15-8F30-4C89A2B8F231}"/>
    <dgm:cxn modelId="{CA433030-6A10-4F6B-94F9-DAEC73797DFF}" type="presOf" srcId="{46F18EA9-D051-4DF3-8497-5C0CC3055CBB}" destId="{DC630AA4-D022-468B-BA11-4A6666B02665}" srcOrd="0" destOrd="0" presId="urn:microsoft.com/office/officeart/2005/8/layout/vList6"/>
    <dgm:cxn modelId="{66BBB75C-C3EF-4488-B8FD-1D6E8B8E2608}" srcId="{0AD81233-683C-4D29-9E6F-CD8FD6A00C74}" destId="{6DE87098-A98C-4E03-A2B7-5B0775550AEE}" srcOrd="2" destOrd="0" parTransId="{19C29936-D16C-4A87-A1DF-BCA26D9E4FD5}" sibTransId="{575B9E1C-CF9D-4BE7-91EA-940488CAB792}"/>
    <dgm:cxn modelId="{7BA80B41-53E6-43AD-A0A4-F8FAA007A191}" srcId="{E3617A40-6359-4C0B-8739-79943B73B262}" destId="{4A870179-8550-4294-8381-0FCAE9925984}" srcOrd="0" destOrd="0" parTransId="{27242638-0B83-4FF5-B5FE-071E1226190E}" sibTransId="{3D1C7445-61F0-4AC3-B300-C6D3A7A50863}"/>
    <dgm:cxn modelId="{03547C44-7F07-40AF-AB9E-DFF9A13E9CD1}" type="presOf" srcId="{6DE87098-A98C-4E03-A2B7-5B0775550AEE}" destId="{B3ECE320-52E2-40E1-924D-6D48FBED5DC0}" srcOrd="0" destOrd="2" presId="urn:microsoft.com/office/officeart/2005/8/layout/vList6"/>
    <dgm:cxn modelId="{5CA8624E-28AB-40D0-B392-BF6C18845E2E}" srcId="{E3617A40-6359-4C0B-8739-79943B73B262}" destId="{0AD81233-683C-4D29-9E6F-CD8FD6A00C74}" srcOrd="1" destOrd="0" parTransId="{90A5143E-EEEA-4B75-A689-3C3AF1AA2EDF}" sibTransId="{9AC347FA-47CE-4431-9F19-99D0BA4A8720}"/>
    <dgm:cxn modelId="{CC324D72-5501-460A-BB6F-D28F54C8BB10}" srcId="{4A870179-8550-4294-8381-0FCAE9925984}" destId="{11FF7866-E152-4C0E-99E4-CB20328147DA}" srcOrd="1" destOrd="0" parTransId="{C63A8482-D49A-4C21-B3AF-B33A72BA5E44}" sibTransId="{1676FA2A-4051-4281-9A55-AE65EBB0DE59}"/>
    <dgm:cxn modelId="{83FA8C52-D51F-4741-B9CC-335149954F07}" type="presOf" srcId="{6CA6C257-4F51-4250-9686-30B307D0F265}" destId="{B3ECE320-52E2-40E1-924D-6D48FBED5DC0}" srcOrd="0" destOrd="3" presId="urn:microsoft.com/office/officeart/2005/8/layout/vList6"/>
    <dgm:cxn modelId="{78686981-4D77-449F-B6F8-275A003CAC60}" type="presOf" srcId="{6EB7B6EC-0E55-40C2-8D59-253A1CEA4D46}" destId="{B3ECE320-52E2-40E1-924D-6D48FBED5DC0}" srcOrd="0" destOrd="4" presId="urn:microsoft.com/office/officeart/2005/8/layout/vList6"/>
    <dgm:cxn modelId="{3E0AB886-5DE5-452C-B49B-6825D92D870B}" srcId="{0AD81233-683C-4D29-9E6F-CD8FD6A00C74}" destId="{6CA6C257-4F51-4250-9686-30B307D0F265}" srcOrd="3" destOrd="0" parTransId="{946107A9-D0CA-409F-B523-BA9CC7B1E5E1}" sibTransId="{37CF261E-087C-4E36-B33B-E07CBE7D8550}"/>
    <dgm:cxn modelId="{BEF70DA1-F937-4F76-95FF-70788CCB7B79}" srcId="{4A870179-8550-4294-8381-0FCAE9925984}" destId="{0B7137FF-04C4-41E4-A301-47ED610AA351}" srcOrd="3" destOrd="0" parTransId="{F5DB812F-A669-4DD0-A71E-5970252D6A22}" sibTransId="{BA4E9456-31EA-4E11-A7B9-2D9D247735EF}"/>
    <dgm:cxn modelId="{068125A6-1166-44A1-8BC6-DB315F33F1C8}" type="presOf" srcId="{4CD5DD15-1EA0-4E30-A49E-5D328F196A64}" destId="{B3ECE320-52E2-40E1-924D-6D48FBED5DC0}" srcOrd="0" destOrd="1" presId="urn:microsoft.com/office/officeart/2005/8/layout/vList6"/>
    <dgm:cxn modelId="{5CF129BC-6904-4F8D-9883-F2DB67E1D9F0}" srcId="{4A870179-8550-4294-8381-0FCAE9925984}" destId="{46F18EA9-D051-4DF3-8497-5C0CC3055CBB}" srcOrd="0" destOrd="0" parTransId="{9D13B325-F27D-4117-9E57-327CA4B440A3}" sibTransId="{3DA94B19-4417-454E-A5B7-58317C798B8B}"/>
    <dgm:cxn modelId="{D15B75D0-6558-4ED7-9031-EFF6232AF544}" type="presOf" srcId="{75CE1CC2-DAFD-4CC7-BAB7-FDBEA8D0667A}" destId="{DC630AA4-D022-468B-BA11-4A6666B02665}" srcOrd="0" destOrd="2" presId="urn:microsoft.com/office/officeart/2005/8/layout/vList6"/>
    <dgm:cxn modelId="{4E5130D7-FF62-4DFF-89BD-C47B4437AEFE}" type="presOf" srcId="{11FF7866-E152-4C0E-99E4-CB20328147DA}" destId="{DC630AA4-D022-468B-BA11-4A6666B02665}" srcOrd="0" destOrd="1" presId="urn:microsoft.com/office/officeart/2005/8/layout/vList6"/>
    <dgm:cxn modelId="{28F78AE7-2BB6-4487-B856-BB3794BE6784}" type="presOf" srcId="{0B7137FF-04C4-41E4-A301-47ED610AA351}" destId="{DC630AA4-D022-468B-BA11-4A6666B02665}" srcOrd="0" destOrd="3" presId="urn:microsoft.com/office/officeart/2005/8/layout/vList6"/>
    <dgm:cxn modelId="{66CFA5EA-9FF0-46F1-968E-47934F42B98E}" type="presOf" srcId="{E3617A40-6359-4C0B-8739-79943B73B262}" destId="{96B255C0-ABBA-46AC-BC1F-BF6362D6BE49}" srcOrd="0" destOrd="0" presId="urn:microsoft.com/office/officeart/2005/8/layout/vList6"/>
    <dgm:cxn modelId="{0DE9A0F0-3226-4F37-9856-38245B7F14DC}" srcId="{0AD81233-683C-4D29-9E6F-CD8FD6A00C74}" destId="{6EB7B6EC-0E55-40C2-8D59-253A1CEA4D46}" srcOrd="4" destOrd="0" parTransId="{52021902-5B33-4B5D-85B7-6E9173E776E1}" sibTransId="{A80B3DAA-E583-4A93-B869-2F6AD14A6884}"/>
    <dgm:cxn modelId="{31AF2B08-3623-4A43-A2FC-573C9E48C3E7}" type="presParOf" srcId="{96B255C0-ABBA-46AC-BC1F-BF6362D6BE49}" destId="{F9F14C3F-6A96-49CD-907D-80F981A3E8B2}" srcOrd="0" destOrd="0" presId="urn:microsoft.com/office/officeart/2005/8/layout/vList6"/>
    <dgm:cxn modelId="{ECE15F3A-AC46-4A58-B2B4-DABE74FD8720}" type="presParOf" srcId="{F9F14C3F-6A96-49CD-907D-80F981A3E8B2}" destId="{E51242DD-9662-444D-9E51-A2D64D148F72}" srcOrd="0" destOrd="0" presId="urn:microsoft.com/office/officeart/2005/8/layout/vList6"/>
    <dgm:cxn modelId="{6E5CB01C-E71F-488F-BA13-0D5C960F1077}" type="presParOf" srcId="{F9F14C3F-6A96-49CD-907D-80F981A3E8B2}" destId="{DC630AA4-D022-468B-BA11-4A6666B02665}" srcOrd="1" destOrd="0" presId="urn:microsoft.com/office/officeart/2005/8/layout/vList6"/>
    <dgm:cxn modelId="{10B84B66-0DD3-4D0D-9ECA-7D095CC5CEF0}" type="presParOf" srcId="{96B255C0-ABBA-46AC-BC1F-BF6362D6BE49}" destId="{9EF0FAC3-7191-48E4-9D85-4C8DE8D11EDF}" srcOrd="1" destOrd="0" presId="urn:microsoft.com/office/officeart/2005/8/layout/vList6"/>
    <dgm:cxn modelId="{6A559149-1985-4356-A1CB-8499ABD3FE8B}" type="presParOf" srcId="{96B255C0-ABBA-46AC-BC1F-BF6362D6BE49}" destId="{C3E7722E-0C60-42A1-A806-F9C77208423F}" srcOrd="2" destOrd="0" presId="urn:microsoft.com/office/officeart/2005/8/layout/vList6"/>
    <dgm:cxn modelId="{1D02542F-7C92-40DF-8A09-ACF2150694F2}" type="presParOf" srcId="{C3E7722E-0C60-42A1-A806-F9C77208423F}" destId="{965ABE8B-0198-469F-BEAC-CCA2D00A88D9}" srcOrd="0" destOrd="0" presId="urn:microsoft.com/office/officeart/2005/8/layout/vList6"/>
    <dgm:cxn modelId="{6B642C8F-323F-4845-A4AB-5471A553F2E8}" type="presParOf" srcId="{C3E7722E-0C60-42A1-A806-F9C77208423F}" destId="{B3ECE320-52E2-40E1-924D-6D48FBED5DC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F23CDA-4D15-409F-AC52-C7111851346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lv-LV"/>
        </a:p>
      </dgm:t>
    </dgm:pt>
    <dgm:pt modelId="{146A4E69-7020-4D5D-998D-4EAC93F672A3}">
      <dgm:prSet phldrT="[Teksts]"/>
      <dgm:spPr/>
      <dgm:t>
        <a:bodyPr/>
        <a:lstStyle/>
        <a:p>
          <a:pPr>
            <a:buFont typeface="Courier New" panose="02070309020205020404" pitchFamily="49" charset="0"/>
            <a:buChar char="o"/>
          </a:pPr>
          <a:r>
            <a:rPr lang="lv-LV"/>
            <a:t>Integrācija starp nozarēm</a:t>
          </a:r>
        </a:p>
      </dgm:t>
    </dgm:pt>
    <dgm:pt modelId="{9ABDD9AF-8340-4E9B-9855-27B6234D7CFC}" type="parTrans" cxnId="{560AE089-73C2-4723-B900-811E4D338731}">
      <dgm:prSet/>
      <dgm:spPr/>
      <dgm:t>
        <a:bodyPr/>
        <a:lstStyle/>
        <a:p>
          <a:endParaRPr lang="lv-LV"/>
        </a:p>
      </dgm:t>
    </dgm:pt>
    <dgm:pt modelId="{C83A8E71-8927-4C5B-AD0F-0098A9E08CAC}" type="sibTrans" cxnId="{560AE089-73C2-4723-B900-811E4D338731}">
      <dgm:prSet/>
      <dgm:spPr/>
      <dgm:t>
        <a:bodyPr/>
        <a:lstStyle/>
        <a:p>
          <a:endParaRPr lang="lv-LV"/>
        </a:p>
      </dgm:t>
    </dgm:pt>
    <dgm:pt modelId="{6C25D0E3-5938-4702-95D4-8CF4D20F8C45}">
      <dgm:prSet/>
      <dgm:spPr/>
      <dgm:t>
        <a:bodyPr/>
        <a:lstStyle/>
        <a:p>
          <a:pPr>
            <a:buFont typeface="Arial" panose="020B0604020202020204" pitchFamily="34" charset="0"/>
            <a:buChar char="•"/>
          </a:pPr>
          <a:r>
            <a:rPr lang="lv-LV"/>
            <a:t>SD slimnīcās</a:t>
          </a:r>
        </a:p>
      </dgm:t>
    </dgm:pt>
    <dgm:pt modelId="{5AA4AE70-D87A-41E2-94B5-257FFD7958E8}" type="parTrans" cxnId="{0F0B9477-CA38-43AF-B3F3-8586DFFC719F}">
      <dgm:prSet/>
      <dgm:spPr/>
      <dgm:t>
        <a:bodyPr/>
        <a:lstStyle/>
        <a:p>
          <a:endParaRPr lang="lv-LV"/>
        </a:p>
      </dgm:t>
    </dgm:pt>
    <dgm:pt modelId="{DA80C0E9-2A0D-4AC0-BAD4-3C2A3024421E}" type="sibTrans" cxnId="{0F0B9477-CA38-43AF-B3F3-8586DFFC719F}">
      <dgm:prSet/>
      <dgm:spPr/>
      <dgm:t>
        <a:bodyPr/>
        <a:lstStyle/>
        <a:p>
          <a:endParaRPr lang="lv-LV"/>
        </a:p>
      </dgm:t>
    </dgm:pt>
    <dgm:pt modelId="{70D89F30-10F5-4286-B515-933BC4859F34}">
      <dgm:prSet/>
      <dgm:spPr/>
      <dgm:t>
        <a:bodyPr/>
        <a:lstStyle/>
        <a:p>
          <a:r>
            <a:rPr lang="lv-LV"/>
            <a:t>Sociālie pakalpojumi skolās (potenciāli)</a:t>
          </a:r>
        </a:p>
      </dgm:t>
    </dgm:pt>
    <dgm:pt modelId="{14E9F4B9-8390-458F-BDFE-5197A128AF18}" type="parTrans" cxnId="{714054AC-37AA-435C-BD00-2453CEAAB085}">
      <dgm:prSet/>
      <dgm:spPr/>
      <dgm:t>
        <a:bodyPr/>
        <a:lstStyle/>
        <a:p>
          <a:endParaRPr lang="lv-LV"/>
        </a:p>
      </dgm:t>
    </dgm:pt>
    <dgm:pt modelId="{AEC96C3E-13AC-4D6F-A0BE-6942279ED705}" type="sibTrans" cxnId="{714054AC-37AA-435C-BD00-2453CEAAB085}">
      <dgm:prSet/>
      <dgm:spPr/>
      <dgm:t>
        <a:bodyPr/>
        <a:lstStyle/>
        <a:p>
          <a:endParaRPr lang="lv-LV"/>
        </a:p>
      </dgm:t>
    </dgm:pt>
    <dgm:pt modelId="{1FCC9361-FAF8-4487-B7E5-62575D8D6F1A}">
      <dgm:prSet/>
      <dgm:spPr/>
      <dgm:t>
        <a:bodyPr/>
        <a:lstStyle/>
        <a:p>
          <a:pPr>
            <a:buFont typeface="Arial" panose="020B0604020202020204" pitchFamily="34" charset="0"/>
            <a:buChar char="•"/>
          </a:pPr>
          <a:r>
            <a:rPr lang="lv-LV"/>
            <a:t>VA sociālajos pakalpojumos</a:t>
          </a:r>
        </a:p>
      </dgm:t>
    </dgm:pt>
    <dgm:pt modelId="{A2F008C0-90B5-45BC-A907-C8854EF98544}" type="parTrans" cxnId="{DB7D6FD5-ADA2-4C2B-B099-225C768DD035}">
      <dgm:prSet/>
      <dgm:spPr/>
    </dgm:pt>
    <dgm:pt modelId="{5DC7B3E0-EABD-48D0-A9F8-F86DBC886A6D}" type="sibTrans" cxnId="{DB7D6FD5-ADA2-4C2B-B099-225C768DD035}">
      <dgm:prSet/>
      <dgm:spPr/>
    </dgm:pt>
    <dgm:pt modelId="{F75EBFA1-9AAD-4E62-857E-7B5043AC043F}">
      <dgm:prSet phldr="0"/>
      <dgm:spPr/>
      <dgm:t>
        <a:bodyPr/>
        <a:lstStyle/>
        <a:p>
          <a:pPr algn="ctr" rtl="0"/>
          <a:r>
            <a:rPr lang="lv-LV">
              <a:latin typeface="Calibri"/>
              <a:ea typeface="Calibri"/>
              <a:cs typeface="Calibri"/>
            </a:rPr>
            <a:t>Darbinieku sagatavošana darbam Rīgas sociālajā sistēmā</a:t>
          </a:r>
          <a:endParaRPr lang="lv-LV">
            <a:latin typeface="Helvetica Neue"/>
          </a:endParaRPr>
        </a:p>
      </dgm:t>
    </dgm:pt>
    <dgm:pt modelId="{7A675053-7F37-4BE3-989A-EF6F2D01ED1A}" type="parTrans" cxnId="{F185E6E0-876A-4225-8913-58C13A81960D}">
      <dgm:prSet/>
      <dgm:spPr/>
    </dgm:pt>
    <dgm:pt modelId="{03B2A8EE-4543-443F-9ECD-0D971A7C9D65}" type="sibTrans" cxnId="{F185E6E0-876A-4225-8913-58C13A81960D}">
      <dgm:prSet/>
      <dgm:spPr/>
    </dgm:pt>
    <dgm:pt modelId="{0C65CAB7-B476-4134-9046-856FA675FACC}">
      <dgm:prSet phldr="0"/>
      <dgm:spPr/>
      <dgm:t>
        <a:bodyPr/>
        <a:lstStyle/>
        <a:p>
          <a:pPr algn="l"/>
          <a:r>
            <a:rPr lang="lv-LV">
              <a:latin typeface="Calibri"/>
              <a:ea typeface="Calibri"/>
              <a:cs typeface="Calibri"/>
            </a:rPr>
            <a:t>Sadarbība ar </a:t>
          </a:r>
          <a:r>
            <a:rPr lang="lv-LV" err="1">
              <a:latin typeface="Calibri"/>
              <a:ea typeface="Calibri"/>
              <a:cs typeface="Calibri"/>
            </a:rPr>
            <a:t>ausgstskolām</a:t>
          </a:r>
          <a:endParaRPr lang="lv-LV" err="1"/>
        </a:p>
      </dgm:t>
    </dgm:pt>
    <dgm:pt modelId="{D6244C7D-1BC9-4C77-98F3-350C13171907}" type="parTrans" cxnId="{2B3784E2-5375-4BF0-9DFD-F67B1A31ED2C}">
      <dgm:prSet/>
      <dgm:spPr/>
    </dgm:pt>
    <dgm:pt modelId="{21B6DD76-3F37-48F9-ACDF-D36A00011D23}" type="sibTrans" cxnId="{2B3784E2-5375-4BF0-9DFD-F67B1A31ED2C}">
      <dgm:prSet/>
      <dgm:spPr/>
    </dgm:pt>
    <dgm:pt modelId="{337A9F36-3F6C-411E-A38F-DA6C667D2878}">
      <dgm:prSet phldr="0"/>
      <dgm:spPr/>
      <dgm:t>
        <a:bodyPr/>
        <a:lstStyle/>
        <a:p>
          <a:pPr algn="l"/>
          <a:r>
            <a:rPr lang="lv-LV">
              <a:latin typeface="Calibri"/>
              <a:ea typeface="Calibri"/>
              <a:cs typeface="Calibri"/>
            </a:rPr>
            <a:t>Prakse, stipendija, mācību maksa</a:t>
          </a:r>
          <a:endParaRPr lang="lv-LV"/>
        </a:p>
      </dgm:t>
    </dgm:pt>
    <dgm:pt modelId="{D23D6A4F-264C-49C0-8E2B-3314387EA32D}" type="parTrans" cxnId="{5FE918E6-4A50-4435-8BC6-24662F4D5FE5}">
      <dgm:prSet/>
      <dgm:spPr/>
    </dgm:pt>
    <dgm:pt modelId="{2822D1ED-44F2-4445-8F82-A8A42ABACBBC}" type="sibTrans" cxnId="{5FE918E6-4A50-4435-8BC6-24662F4D5FE5}">
      <dgm:prSet/>
      <dgm:spPr/>
    </dgm:pt>
    <dgm:pt modelId="{D5454B3A-6337-49FB-B3CA-CE008265818C}" type="pres">
      <dgm:prSet presAssocID="{F2F23CDA-4D15-409F-AC52-C71118513465}" presName="Name0" presStyleCnt="0">
        <dgm:presLayoutVars>
          <dgm:dir/>
          <dgm:animLvl val="lvl"/>
          <dgm:resizeHandles/>
        </dgm:presLayoutVars>
      </dgm:prSet>
      <dgm:spPr/>
    </dgm:pt>
    <dgm:pt modelId="{7E12B17A-F1AB-45D0-86A8-AD6E571BCF14}" type="pres">
      <dgm:prSet presAssocID="{146A4E69-7020-4D5D-998D-4EAC93F672A3}" presName="linNode" presStyleCnt="0"/>
      <dgm:spPr/>
    </dgm:pt>
    <dgm:pt modelId="{F022BC08-6CAA-4919-8292-C9AAE769CDA8}" type="pres">
      <dgm:prSet presAssocID="{146A4E69-7020-4D5D-998D-4EAC93F672A3}" presName="parentShp" presStyleLbl="node1" presStyleIdx="0" presStyleCnt="2">
        <dgm:presLayoutVars>
          <dgm:bulletEnabled val="1"/>
        </dgm:presLayoutVars>
      </dgm:prSet>
      <dgm:spPr/>
    </dgm:pt>
    <dgm:pt modelId="{F816C293-2C2F-43FF-AA2D-88F1B989E9F0}" type="pres">
      <dgm:prSet presAssocID="{146A4E69-7020-4D5D-998D-4EAC93F672A3}" presName="childShp" presStyleLbl="bgAccFollowNode1" presStyleIdx="0" presStyleCnt="2">
        <dgm:presLayoutVars>
          <dgm:bulletEnabled val="1"/>
        </dgm:presLayoutVars>
      </dgm:prSet>
      <dgm:spPr/>
    </dgm:pt>
    <dgm:pt modelId="{AA5A5D87-5CBF-45DF-BCDE-2685667C0738}" type="pres">
      <dgm:prSet presAssocID="{C83A8E71-8927-4C5B-AD0F-0098A9E08CAC}" presName="spacing" presStyleCnt="0"/>
      <dgm:spPr/>
    </dgm:pt>
    <dgm:pt modelId="{12F01606-51AD-497D-88B9-7255C5711A44}" type="pres">
      <dgm:prSet presAssocID="{F75EBFA1-9AAD-4E62-857E-7B5043AC043F}" presName="linNode" presStyleCnt="0"/>
      <dgm:spPr/>
    </dgm:pt>
    <dgm:pt modelId="{5D484ED9-B5E8-47FE-86ED-909061A82925}" type="pres">
      <dgm:prSet presAssocID="{F75EBFA1-9AAD-4E62-857E-7B5043AC043F}" presName="parentShp" presStyleLbl="node1" presStyleIdx="1" presStyleCnt="2">
        <dgm:presLayoutVars>
          <dgm:bulletEnabled val="1"/>
        </dgm:presLayoutVars>
      </dgm:prSet>
      <dgm:spPr/>
    </dgm:pt>
    <dgm:pt modelId="{1E849D0A-CA92-4D94-97BF-C8CC2B7B60FC}" type="pres">
      <dgm:prSet presAssocID="{F75EBFA1-9AAD-4E62-857E-7B5043AC043F}" presName="childShp" presStyleLbl="bgAccFollowNode1" presStyleIdx="1" presStyleCnt="2">
        <dgm:presLayoutVars>
          <dgm:bulletEnabled val="1"/>
        </dgm:presLayoutVars>
      </dgm:prSet>
      <dgm:spPr/>
    </dgm:pt>
  </dgm:ptLst>
  <dgm:cxnLst>
    <dgm:cxn modelId="{53090106-4604-4E46-B9BD-5C4E73EDE245}" type="presOf" srcId="{1FCC9361-FAF8-4487-B7E5-62575D8D6F1A}" destId="{F816C293-2C2F-43FF-AA2D-88F1B989E9F0}" srcOrd="0" destOrd="1" presId="urn:microsoft.com/office/officeart/2005/8/layout/vList6"/>
    <dgm:cxn modelId="{CB77CE12-110B-4A52-A238-0A3C62E271A1}" type="presOf" srcId="{F2F23CDA-4D15-409F-AC52-C71118513465}" destId="{D5454B3A-6337-49FB-B3CA-CE008265818C}" srcOrd="0" destOrd="0" presId="urn:microsoft.com/office/officeart/2005/8/layout/vList6"/>
    <dgm:cxn modelId="{3A708C3E-1450-4BF9-957F-DC53BD759D11}" type="presOf" srcId="{337A9F36-3F6C-411E-A38F-DA6C667D2878}" destId="{1E849D0A-CA92-4D94-97BF-C8CC2B7B60FC}" srcOrd="0" destOrd="1" presId="urn:microsoft.com/office/officeart/2005/8/layout/vList6"/>
    <dgm:cxn modelId="{7572BC44-F89D-4B3C-A3D0-D8876703136F}" type="presOf" srcId="{0C65CAB7-B476-4134-9046-856FA675FACC}" destId="{1E849D0A-CA92-4D94-97BF-C8CC2B7B60FC}" srcOrd="0" destOrd="0" presId="urn:microsoft.com/office/officeart/2005/8/layout/vList6"/>
    <dgm:cxn modelId="{0F0B9477-CA38-43AF-B3F3-8586DFFC719F}" srcId="{146A4E69-7020-4D5D-998D-4EAC93F672A3}" destId="{6C25D0E3-5938-4702-95D4-8CF4D20F8C45}" srcOrd="0" destOrd="0" parTransId="{5AA4AE70-D87A-41E2-94B5-257FFD7958E8}" sibTransId="{DA80C0E9-2A0D-4AC0-BAD4-3C2A3024421E}"/>
    <dgm:cxn modelId="{29B2A888-C934-4073-B021-07099E0D576C}" type="presOf" srcId="{146A4E69-7020-4D5D-998D-4EAC93F672A3}" destId="{F022BC08-6CAA-4919-8292-C9AAE769CDA8}" srcOrd="0" destOrd="0" presId="urn:microsoft.com/office/officeart/2005/8/layout/vList6"/>
    <dgm:cxn modelId="{560AE089-73C2-4723-B900-811E4D338731}" srcId="{F2F23CDA-4D15-409F-AC52-C71118513465}" destId="{146A4E69-7020-4D5D-998D-4EAC93F672A3}" srcOrd="0" destOrd="0" parTransId="{9ABDD9AF-8340-4E9B-9855-27B6234D7CFC}" sibTransId="{C83A8E71-8927-4C5B-AD0F-0098A9E08CAC}"/>
    <dgm:cxn modelId="{BDBECF9C-A9A0-44CA-8496-4C052FBE8032}" type="presOf" srcId="{70D89F30-10F5-4286-B515-933BC4859F34}" destId="{F816C293-2C2F-43FF-AA2D-88F1B989E9F0}" srcOrd="0" destOrd="2" presId="urn:microsoft.com/office/officeart/2005/8/layout/vList6"/>
    <dgm:cxn modelId="{5D24F39E-94B4-4D93-B61A-7C15F8D9B0C7}" type="presOf" srcId="{F75EBFA1-9AAD-4E62-857E-7B5043AC043F}" destId="{5D484ED9-B5E8-47FE-86ED-909061A82925}" srcOrd="0" destOrd="0" presId="urn:microsoft.com/office/officeart/2005/8/layout/vList6"/>
    <dgm:cxn modelId="{714054AC-37AA-435C-BD00-2453CEAAB085}" srcId="{146A4E69-7020-4D5D-998D-4EAC93F672A3}" destId="{70D89F30-10F5-4286-B515-933BC4859F34}" srcOrd="2" destOrd="0" parTransId="{14E9F4B9-8390-458F-BDFE-5197A128AF18}" sibTransId="{AEC96C3E-13AC-4D6F-A0BE-6942279ED705}"/>
    <dgm:cxn modelId="{DB7D6FD5-ADA2-4C2B-B099-225C768DD035}" srcId="{146A4E69-7020-4D5D-998D-4EAC93F672A3}" destId="{1FCC9361-FAF8-4487-B7E5-62575D8D6F1A}" srcOrd="1" destOrd="0" parTransId="{A2F008C0-90B5-45BC-A907-C8854EF98544}" sibTransId="{5DC7B3E0-EABD-48D0-A9F8-F86DBC886A6D}"/>
    <dgm:cxn modelId="{F185E6E0-876A-4225-8913-58C13A81960D}" srcId="{F2F23CDA-4D15-409F-AC52-C71118513465}" destId="{F75EBFA1-9AAD-4E62-857E-7B5043AC043F}" srcOrd="1" destOrd="0" parTransId="{7A675053-7F37-4BE3-989A-EF6F2D01ED1A}" sibTransId="{03B2A8EE-4543-443F-9ECD-0D971A7C9D65}"/>
    <dgm:cxn modelId="{2B3784E2-5375-4BF0-9DFD-F67B1A31ED2C}" srcId="{F75EBFA1-9AAD-4E62-857E-7B5043AC043F}" destId="{0C65CAB7-B476-4134-9046-856FA675FACC}" srcOrd="0" destOrd="0" parTransId="{D6244C7D-1BC9-4C77-98F3-350C13171907}" sibTransId="{21B6DD76-3F37-48F9-ACDF-D36A00011D23}"/>
    <dgm:cxn modelId="{5FE918E6-4A50-4435-8BC6-24662F4D5FE5}" srcId="{F75EBFA1-9AAD-4E62-857E-7B5043AC043F}" destId="{337A9F36-3F6C-411E-A38F-DA6C667D2878}" srcOrd="1" destOrd="0" parTransId="{D23D6A4F-264C-49C0-8E2B-3314387EA32D}" sibTransId="{2822D1ED-44F2-4445-8F82-A8A42ABACBBC}"/>
    <dgm:cxn modelId="{423375F6-B34C-4282-BF24-60F918CC13FC}" type="presOf" srcId="{6C25D0E3-5938-4702-95D4-8CF4D20F8C45}" destId="{F816C293-2C2F-43FF-AA2D-88F1B989E9F0}" srcOrd="0" destOrd="0" presId="urn:microsoft.com/office/officeart/2005/8/layout/vList6"/>
    <dgm:cxn modelId="{6DE28182-F634-4137-B400-6DBDA6134ADA}" type="presParOf" srcId="{D5454B3A-6337-49FB-B3CA-CE008265818C}" destId="{7E12B17A-F1AB-45D0-86A8-AD6E571BCF14}" srcOrd="0" destOrd="0" presId="urn:microsoft.com/office/officeart/2005/8/layout/vList6"/>
    <dgm:cxn modelId="{390028EB-E601-4913-B198-3FBB6798B08E}" type="presParOf" srcId="{7E12B17A-F1AB-45D0-86A8-AD6E571BCF14}" destId="{F022BC08-6CAA-4919-8292-C9AAE769CDA8}" srcOrd="0" destOrd="0" presId="urn:microsoft.com/office/officeart/2005/8/layout/vList6"/>
    <dgm:cxn modelId="{F90B013D-3595-4F7D-B52A-D1C5769F6762}" type="presParOf" srcId="{7E12B17A-F1AB-45D0-86A8-AD6E571BCF14}" destId="{F816C293-2C2F-43FF-AA2D-88F1B989E9F0}" srcOrd="1" destOrd="0" presId="urn:microsoft.com/office/officeart/2005/8/layout/vList6"/>
    <dgm:cxn modelId="{726F952A-5BFD-40FB-93E2-798A39F5760D}" type="presParOf" srcId="{D5454B3A-6337-49FB-B3CA-CE008265818C}" destId="{AA5A5D87-5CBF-45DF-BCDE-2685667C0738}" srcOrd="1" destOrd="0" presId="urn:microsoft.com/office/officeart/2005/8/layout/vList6"/>
    <dgm:cxn modelId="{F3F6D196-DD2E-4182-9EA0-DB5051A061DA}" type="presParOf" srcId="{D5454B3A-6337-49FB-B3CA-CE008265818C}" destId="{12F01606-51AD-497D-88B9-7255C5711A44}" srcOrd="2" destOrd="0" presId="urn:microsoft.com/office/officeart/2005/8/layout/vList6"/>
    <dgm:cxn modelId="{1BB4662D-4141-4D85-915B-F128D1197157}" type="presParOf" srcId="{12F01606-51AD-497D-88B9-7255C5711A44}" destId="{5D484ED9-B5E8-47FE-86ED-909061A82925}" srcOrd="0" destOrd="0" presId="urn:microsoft.com/office/officeart/2005/8/layout/vList6"/>
    <dgm:cxn modelId="{3BFC87CC-934F-4899-B3E1-25B31EF40BE5}" type="presParOf" srcId="{12F01606-51AD-497D-88B9-7255C5711A44}" destId="{1E849D0A-CA92-4D94-97BF-C8CC2B7B60F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98C3C-F461-4F6C-8D68-5B12869FCE14}">
      <dsp:nvSpPr>
        <dsp:cNvPr id="0" name=""/>
        <dsp:cNvSpPr/>
      </dsp:nvSpPr>
      <dsp:spPr>
        <a:xfrm>
          <a:off x="6502399" y="1206"/>
          <a:ext cx="9753600" cy="470490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95" tIns="23495" rIns="23495" bIns="23495" numCol="1" spcCol="1270" anchor="t" anchorCtr="0">
          <a:noAutofit/>
        </a:bodyPr>
        <a:lstStyle/>
        <a:p>
          <a:pPr marL="285750" lvl="1" indent="-285750" algn="l" defTabSz="1644650">
            <a:lnSpc>
              <a:spcPct val="90000"/>
            </a:lnSpc>
            <a:spcBef>
              <a:spcPct val="0"/>
            </a:spcBef>
            <a:spcAft>
              <a:spcPct val="15000"/>
            </a:spcAft>
            <a:buFont typeface="Arial" panose="020B0604020202020204" pitchFamily="34" charset="0"/>
            <a:buChar char="•"/>
          </a:pPr>
          <a:r>
            <a:rPr lang="lv-LV" sz="3700" kern="1200"/>
            <a:t>Jaunu un inovatīvu pakalpojumu attīstīšana un izveide</a:t>
          </a:r>
        </a:p>
        <a:p>
          <a:pPr marL="285750" lvl="1" indent="-285750" algn="l" defTabSz="1644650">
            <a:lnSpc>
              <a:spcPct val="90000"/>
            </a:lnSpc>
            <a:spcBef>
              <a:spcPct val="0"/>
            </a:spcBef>
            <a:spcAft>
              <a:spcPct val="15000"/>
            </a:spcAft>
            <a:buFont typeface="Arial" panose="020B0604020202020204" pitchFamily="34" charset="0"/>
            <a:buChar char="•"/>
          </a:pPr>
          <a:r>
            <a:rPr lang="lv-LV" sz="3700" kern="1200"/>
            <a:t>Ģimeniskai videi pietuvinātās vides attīstība un prioritāte - gan bērnu, gan pilngadīgo institūcijās, gan pakalpojumu veidošanā kopumā.</a:t>
          </a:r>
        </a:p>
      </dsp:txBody>
      <dsp:txXfrm>
        <a:off x="6502399" y="589319"/>
        <a:ext cx="7989261" cy="3528679"/>
      </dsp:txXfrm>
    </dsp:sp>
    <dsp:sp modelId="{F61DC57C-76C3-4A02-979A-D3F038C479FD}">
      <dsp:nvSpPr>
        <dsp:cNvPr id="0" name=""/>
        <dsp:cNvSpPr/>
      </dsp:nvSpPr>
      <dsp:spPr>
        <a:xfrm>
          <a:off x="0" y="1206"/>
          <a:ext cx="6502400" cy="47049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Font typeface="Courier New" panose="02070309020205020404" pitchFamily="49" charset="0"/>
            <a:buNone/>
          </a:pPr>
          <a:r>
            <a:rPr lang="lv-LV" sz="6000" kern="1200"/>
            <a:t>Sociālo pakalpojumu attīstība un nevalstiskais sektors </a:t>
          </a:r>
        </a:p>
      </dsp:txBody>
      <dsp:txXfrm>
        <a:off x="229675" y="230881"/>
        <a:ext cx="6043050" cy="4245555"/>
      </dsp:txXfrm>
    </dsp:sp>
    <dsp:sp modelId="{3C1F5D35-821E-4C33-B1B6-D3C7246FEAA4}">
      <dsp:nvSpPr>
        <dsp:cNvPr id="0" name=""/>
        <dsp:cNvSpPr/>
      </dsp:nvSpPr>
      <dsp:spPr>
        <a:xfrm>
          <a:off x="6502399" y="5176602"/>
          <a:ext cx="9753600" cy="470490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95" tIns="23495" rIns="23495" bIns="23495" numCol="1" spcCol="1270" anchor="t" anchorCtr="0">
          <a:noAutofit/>
        </a:bodyPr>
        <a:lstStyle/>
        <a:p>
          <a:pPr marL="285750" lvl="1" indent="-285750" algn="l" defTabSz="1644650">
            <a:lnSpc>
              <a:spcPct val="90000"/>
            </a:lnSpc>
            <a:spcBef>
              <a:spcPct val="0"/>
            </a:spcBef>
            <a:spcAft>
              <a:spcPct val="15000"/>
            </a:spcAft>
            <a:buFont typeface="Arial" panose="020B0604020202020204" pitchFamily="34" charset="0"/>
            <a:buChar char="•"/>
          </a:pPr>
          <a:r>
            <a:rPr lang="lv-LV" sz="3700" kern="1200"/>
            <a:t>Projekts (APSD, Proti un dari, nebijuši risinājumi, tehnoloģijas u.c.)</a:t>
          </a:r>
        </a:p>
        <a:p>
          <a:pPr marL="285750" lvl="1" indent="-285750" algn="l" defTabSz="1644650">
            <a:lnSpc>
              <a:spcPct val="90000"/>
            </a:lnSpc>
            <a:spcBef>
              <a:spcPct val="0"/>
            </a:spcBef>
            <a:spcAft>
              <a:spcPct val="15000"/>
            </a:spcAft>
            <a:buFont typeface="Arial" panose="020B0604020202020204" pitchFamily="34" charset="0"/>
            <a:buChar char="•"/>
          </a:pPr>
          <a:r>
            <a:rPr lang="lv-LV" sz="3700" kern="1200"/>
            <a:t>Iepirkuma līgumi</a:t>
          </a:r>
        </a:p>
        <a:p>
          <a:pPr marL="285750" lvl="1" indent="-285750" algn="l" defTabSz="1644650">
            <a:lnSpc>
              <a:spcPct val="90000"/>
            </a:lnSpc>
            <a:spcBef>
              <a:spcPct val="0"/>
            </a:spcBef>
            <a:spcAft>
              <a:spcPct val="15000"/>
            </a:spcAft>
            <a:buFont typeface="Arial" panose="020B0604020202020204" pitchFamily="34" charset="0"/>
            <a:buChar char="•"/>
          </a:pPr>
          <a:r>
            <a:rPr lang="lv-LV" sz="3700" kern="1200"/>
            <a:t>Deleģējums</a:t>
          </a:r>
        </a:p>
        <a:p>
          <a:pPr marL="285750" lvl="1" indent="-285750" algn="l" defTabSz="1644650">
            <a:lnSpc>
              <a:spcPct val="90000"/>
            </a:lnSpc>
            <a:spcBef>
              <a:spcPct val="0"/>
            </a:spcBef>
            <a:spcAft>
              <a:spcPct val="15000"/>
            </a:spcAft>
            <a:buFont typeface="Arial" panose="020B0604020202020204" pitchFamily="34" charset="0"/>
            <a:buChar char="•"/>
          </a:pPr>
          <a:r>
            <a:rPr lang="lv-LV" sz="3700" kern="1200"/>
            <a:t>Līdzdarbības līgums</a:t>
          </a:r>
        </a:p>
        <a:p>
          <a:pPr marL="285750" lvl="1" indent="-285750" algn="l" defTabSz="1644650">
            <a:lnSpc>
              <a:spcPct val="90000"/>
            </a:lnSpc>
            <a:spcBef>
              <a:spcPct val="0"/>
            </a:spcBef>
            <a:spcAft>
              <a:spcPct val="15000"/>
            </a:spcAft>
            <a:buFont typeface="Arial" panose="020B0604020202020204" pitchFamily="34" charset="0"/>
            <a:buChar char="•"/>
          </a:pPr>
          <a:r>
            <a:rPr lang="lv-LV" sz="3700" kern="1200"/>
            <a:t>Līdzfinansējums jeb vaučers</a:t>
          </a:r>
        </a:p>
      </dsp:txBody>
      <dsp:txXfrm>
        <a:off x="6502399" y="5764715"/>
        <a:ext cx="7989261" cy="3528679"/>
      </dsp:txXfrm>
    </dsp:sp>
    <dsp:sp modelId="{36C963A8-66E9-453B-BB77-BC7DDF1740F0}">
      <dsp:nvSpPr>
        <dsp:cNvPr id="0" name=""/>
        <dsp:cNvSpPr/>
      </dsp:nvSpPr>
      <dsp:spPr>
        <a:xfrm>
          <a:off x="0" y="5176602"/>
          <a:ext cx="6502400" cy="47049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lv-LV" sz="6000" kern="1200"/>
            <a:t>Sociālo pakalpojumu nodrošināšanas juridisko formu daudzveidība</a:t>
          </a:r>
        </a:p>
      </dsp:txBody>
      <dsp:txXfrm>
        <a:off x="229675" y="5406277"/>
        <a:ext cx="6043050" cy="4245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16699-256E-4E71-A030-093FA7BFD123}">
      <dsp:nvSpPr>
        <dsp:cNvPr id="0" name=""/>
        <dsp:cNvSpPr/>
      </dsp:nvSpPr>
      <dsp:spPr>
        <a:xfrm>
          <a:off x="6502399" y="1322"/>
          <a:ext cx="9753600" cy="51593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285750" lvl="1" indent="-285750" algn="l" defTabSz="1955800">
            <a:lnSpc>
              <a:spcPct val="90000"/>
            </a:lnSpc>
            <a:spcBef>
              <a:spcPct val="0"/>
            </a:spcBef>
            <a:spcAft>
              <a:spcPct val="15000"/>
            </a:spcAft>
            <a:buFont typeface="Arial" panose="020B0604020202020204" pitchFamily="34" charset="0"/>
            <a:buChar char="•"/>
          </a:pPr>
          <a:r>
            <a:rPr lang="lv-LV" sz="4400" kern="1200"/>
            <a:t>Ģimenes asistents</a:t>
          </a:r>
        </a:p>
        <a:p>
          <a:pPr marL="285750" lvl="1" indent="-285750" algn="l" defTabSz="1955800">
            <a:lnSpc>
              <a:spcPct val="90000"/>
            </a:lnSpc>
            <a:spcBef>
              <a:spcPct val="0"/>
            </a:spcBef>
            <a:spcAft>
              <a:spcPct val="15000"/>
            </a:spcAft>
            <a:buFont typeface="Arial" panose="020B0604020202020204" pitchFamily="34" charset="0"/>
            <a:buChar char="•"/>
          </a:pPr>
          <a:r>
            <a:rPr lang="lv-LV" sz="4400" kern="1200"/>
            <a:t>Specializētais transports ar asistēšanu.</a:t>
          </a:r>
        </a:p>
        <a:p>
          <a:pPr marL="285750" lvl="1" indent="-285750" algn="l" defTabSz="1955800">
            <a:lnSpc>
              <a:spcPct val="90000"/>
            </a:lnSpc>
            <a:spcBef>
              <a:spcPct val="0"/>
            </a:spcBef>
            <a:spcAft>
              <a:spcPct val="15000"/>
            </a:spcAft>
            <a:buFont typeface="Arial" panose="020B0604020202020204" pitchFamily="34" charset="0"/>
            <a:buChar char="•"/>
          </a:pPr>
          <a:r>
            <a:rPr lang="lv-LV" sz="4400" kern="1200" err="1"/>
            <a:t>Mentors</a:t>
          </a:r>
          <a:endParaRPr lang="lv-LV" sz="4400" kern="1200"/>
        </a:p>
        <a:p>
          <a:pPr marL="285750" lvl="1" indent="-285750" algn="l" defTabSz="1955800">
            <a:lnSpc>
              <a:spcPct val="90000"/>
            </a:lnSpc>
            <a:spcBef>
              <a:spcPct val="0"/>
            </a:spcBef>
            <a:spcAft>
              <a:spcPct val="15000"/>
            </a:spcAft>
            <a:buFont typeface="Arial" panose="020B0604020202020204" pitchFamily="34" charset="0"/>
            <a:buChar char="•"/>
          </a:pPr>
          <a:r>
            <a:rPr lang="lv-LV" sz="4400" kern="1200"/>
            <a:t>ABA terapija</a:t>
          </a:r>
        </a:p>
        <a:p>
          <a:pPr marL="285750" lvl="1" indent="-285750" algn="l" defTabSz="1955800">
            <a:lnSpc>
              <a:spcPct val="90000"/>
            </a:lnSpc>
            <a:spcBef>
              <a:spcPct val="0"/>
            </a:spcBef>
            <a:spcAft>
              <a:spcPct val="15000"/>
            </a:spcAft>
            <a:buFont typeface="Arial" panose="020B0604020202020204" pitchFamily="34" charset="0"/>
            <a:buChar char="•"/>
          </a:pPr>
          <a:r>
            <a:rPr lang="lv-LV" sz="4400" kern="1200" err="1"/>
            <a:t>Portidža</a:t>
          </a:r>
          <a:r>
            <a:rPr lang="lv-LV" sz="4400" kern="1200"/>
            <a:t> u.c.</a:t>
          </a:r>
        </a:p>
      </dsp:txBody>
      <dsp:txXfrm>
        <a:off x="6502399" y="646244"/>
        <a:ext cx="7818835" cy="3869530"/>
      </dsp:txXfrm>
    </dsp:sp>
    <dsp:sp modelId="{5A66F676-7638-45B5-8274-7F54AA66C840}">
      <dsp:nvSpPr>
        <dsp:cNvPr id="0" name=""/>
        <dsp:cNvSpPr/>
      </dsp:nvSpPr>
      <dsp:spPr>
        <a:xfrm>
          <a:off x="0" y="0"/>
          <a:ext cx="6502400" cy="51593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Font typeface="Courier New" panose="02070309020205020404" pitchFamily="49" charset="0"/>
            <a:buNone/>
          </a:pPr>
          <a:r>
            <a:rPr lang="lv-LV" sz="5700" kern="1200"/>
            <a:t>No konsultēšanas uz praktisku atbalstu</a:t>
          </a:r>
        </a:p>
      </dsp:txBody>
      <dsp:txXfrm>
        <a:off x="251860" y="251860"/>
        <a:ext cx="5998680" cy="4655654"/>
      </dsp:txXfrm>
    </dsp:sp>
    <dsp:sp modelId="{62DA4CF8-DFB2-4E3C-A4BC-F9A2EE22A488}">
      <dsp:nvSpPr>
        <dsp:cNvPr id="0" name=""/>
        <dsp:cNvSpPr/>
      </dsp:nvSpPr>
      <dsp:spPr>
        <a:xfrm>
          <a:off x="6502399" y="5676635"/>
          <a:ext cx="9753600" cy="51593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285750" lvl="1" indent="-285750" algn="l" defTabSz="1955800">
            <a:lnSpc>
              <a:spcPct val="90000"/>
            </a:lnSpc>
            <a:spcBef>
              <a:spcPct val="0"/>
            </a:spcBef>
            <a:spcAft>
              <a:spcPct val="15000"/>
            </a:spcAft>
            <a:buFont typeface="Arial" panose="020B0604020202020204" pitchFamily="34" charset="0"/>
            <a:buChar char="•"/>
          </a:pPr>
          <a:r>
            <a:rPr lang="lv-LV" sz="4400" kern="1200"/>
            <a:t>Jauniešiem ar uzvedības traucējumiem</a:t>
          </a:r>
        </a:p>
        <a:p>
          <a:pPr marL="285750" lvl="1" indent="-285750" algn="l" defTabSz="1955800">
            <a:lnSpc>
              <a:spcPct val="90000"/>
            </a:lnSpc>
            <a:spcBef>
              <a:spcPct val="0"/>
            </a:spcBef>
            <a:spcAft>
              <a:spcPct val="15000"/>
            </a:spcAft>
            <a:buFont typeface="Arial" panose="020B0604020202020204" pitchFamily="34" charset="0"/>
            <a:buChar char="•"/>
          </a:pPr>
          <a:r>
            <a:rPr lang="lv-LV" sz="4400" kern="1200"/>
            <a:t>Personām ar autismu</a:t>
          </a:r>
        </a:p>
        <a:p>
          <a:pPr marL="285750" lvl="1" indent="-285750" algn="l" defTabSz="1955800">
            <a:lnSpc>
              <a:spcPct val="90000"/>
            </a:lnSpc>
            <a:spcBef>
              <a:spcPct val="0"/>
            </a:spcBef>
            <a:spcAft>
              <a:spcPct val="15000"/>
            </a:spcAft>
            <a:buFont typeface="Arial" panose="020B0604020202020204" pitchFamily="34" charset="0"/>
            <a:buChar char="•"/>
          </a:pPr>
          <a:r>
            <a:rPr lang="lv-LV" sz="4400" kern="1200"/>
            <a:t>Personām ar demenci</a:t>
          </a:r>
        </a:p>
        <a:p>
          <a:pPr marL="285750" lvl="1" indent="-285750" algn="l" defTabSz="1955800">
            <a:lnSpc>
              <a:spcPct val="90000"/>
            </a:lnSpc>
            <a:spcBef>
              <a:spcPct val="0"/>
            </a:spcBef>
            <a:spcAft>
              <a:spcPct val="15000"/>
            </a:spcAft>
            <a:buFont typeface="Arial" panose="020B0604020202020204" pitchFamily="34" charset="0"/>
            <a:buChar char="•"/>
          </a:pPr>
          <a:r>
            <a:rPr lang="lv-LV" sz="4400" kern="1200"/>
            <a:t>Housing first bezpajumtniekiem</a:t>
          </a:r>
        </a:p>
      </dsp:txBody>
      <dsp:txXfrm>
        <a:off x="6502399" y="6321557"/>
        <a:ext cx="7818835" cy="3869530"/>
      </dsp:txXfrm>
    </dsp:sp>
    <dsp:sp modelId="{9B1084BF-CD5D-4866-9CF2-3E1254088528}">
      <dsp:nvSpPr>
        <dsp:cNvPr id="0" name=""/>
        <dsp:cNvSpPr/>
      </dsp:nvSpPr>
      <dsp:spPr>
        <a:xfrm>
          <a:off x="0" y="5676635"/>
          <a:ext cx="6502400" cy="51593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Font typeface="Courier New" panose="02070309020205020404" pitchFamily="49" charset="0"/>
            <a:buNone/>
          </a:pPr>
          <a:r>
            <a:rPr lang="lv-LV" sz="5700" kern="1200"/>
            <a:t>Atšķirīgas problēmas - specifiskas programmas/ specializēti pakalpojumi</a:t>
          </a:r>
        </a:p>
      </dsp:txBody>
      <dsp:txXfrm>
        <a:off x="251860" y="5928495"/>
        <a:ext cx="5998680" cy="4655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F4A9F-17A7-4F4E-AA00-FEEF331361D7}">
      <dsp:nvSpPr>
        <dsp:cNvPr id="0" name=""/>
        <dsp:cNvSpPr/>
      </dsp:nvSpPr>
      <dsp:spPr>
        <a:xfrm>
          <a:off x="6502399" y="1322"/>
          <a:ext cx="9753600" cy="51593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285750" lvl="1" indent="-285750" algn="l" defTabSz="1955800">
            <a:lnSpc>
              <a:spcPct val="90000"/>
            </a:lnSpc>
            <a:spcBef>
              <a:spcPct val="0"/>
            </a:spcBef>
            <a:spcAft>
              <a:spcPct val="15000"/>
            </a:spcAft>
            <a:buChar char="•"/>
          </a:pPr>
          <a:r>
            <a:rPr lang="lv-LV" sz="4400" kern="1200"/>
            <a:t>BJĢSAC JAC</a:t>
          </a:r>
        </a:p>
        <a:p>
          <a:pPr marL="285750" lvl="1" indent="-285750" algn="l" defTabSz="1955800">
            <a:lnSpc>
              <a:spcPct val="90000"/>
            </a:lnSpc>
            <a:spcBef>
              <a:spcPct val="0"/>
            </a:spcBef>
            <a:spcAft>
              <a:spcPct val="15000"/>
            </a:spcAft>
            <a:buChar char="•"/>
          </a:pPr>
          <a:r>
            <a:rPr lang="lv-LV" sz="4400" kern="1200"/>
            <a:t>ĢAC</a:t>
          </a:r>
        </a:p>
        <a:p>
          <a:pPr marL="285750" lvl="1" indent="-285750" algn="l" defTabSz="1955800">
            <a:lnSpc>
              <a:spcPct val="90000"/>
            </a:lnSpc>
            <a:spcBef>
              <a:spcPct val="0"/>
            </a:spcBef>
            <a:spcAft>
              <a:spcPct val="15000"/>
            </a:spcAft>
            <a:buChar char="•"/>
          </a:pPr>
          <a:r>
            <a:rPr lang="lv-LV" sz="4400" kern="1200"/>
            <a:t>Sociālais darbs ar bezpajumtniekiem (plānots attīstīt)</a:t>
          </a:r>
        </a:p>
      </dsp:txBody>
      <dsp:txXfrm>
        <a:off x="6502399" y="646244"/>
        <a:ext cx="7818835" cy="3869530"/>
      </dsp:txXfrm>
    </dsp:sp>
    <dsp:sp modelId="{B2CD9347-FBAE-4EE0-873A-D169682CBF7A}">
      <dsp:nvSpPr>
        <dsp:cNvPr id="0" name=""/>
        <dsp:cNvSpPr/>
      </dsp:nvSpPr>
      <dsp:spPr>
        <a:xfrm>
          <a:off x="0" y="1322"/>
          <a:ext cx="6502400" cy="51593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Font typeface="Courier New" panose="02070309020205020404" pitchFamily="49" charset="0"/>
            <a:buNone/>
          </a:pPr>
          <a:r>
            <a:rPr lang="lv-LV" sz="5500" kern="1200"/>
            <a:t>No decentralizētas apkalpošanas uz profesionāļu un zināšanu koncentrēšanu</a:t>
          </a:r>
        </a:p>
      </dsp:txBody>
      <dsp:txXfrm>
        <a:off x="251860" y="253182"/>
        <a:ext cx="5998680" cy="4655654"/>
      </dsp:txXfrm>
    </dsp:sp>
    <dsp:sp modelId="{F5DC6FCB-6395-4E38-A990-5B1C67704D47}">
      <dsp:nvSpPr>
        <dsp:cNvPr id="0" name=""/>
        <dsp:cNvSpPr/>
      </dsp:nvSpPr>
      <dsp:spPr>
        <a:xfrm>
          <a:off x="6502399" y="5676635"/>
          <a:ext cx="9753600" cy="51593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t" anchorCtr="0">
          <a:noAutofit/>
        </a:bodyPr>
        <a:lstStyle/>
        <a:p>
          <a:pPr marL="285750" lvl="1" indent="-285750" algn="l" defTabSz="1511300">
            <a:lnSpc>
              <a:spcPct val="90000"/>
            </a:lnSpc>
            <a:spcBef>
              <a:spcPct val="0"/>
            </a:spcBef>
            <a:spcAft>
              <a:spcPct val="15000"/>
            </a:spcAft>
            <a:buFont typeface="Arial" panose="020B0604020202020204" pitchFamily="34" charset="0"/>
            <a:buChar char="•"/>
          </a:pPr>
          <a:r>
            <a:rPr lang="lv-LV" sz="3400" kern="1200"/>
            <a:t>Sociālo grupu vajadzību izvērtēšana</a:t>
          </a:r>
        </a:p>
        <a:p>
          <a:pPr marL="285750" lvl="1" indent="-285750" algn="l" defTabSz="1511300">
            <a:lnSpc>
              <a:spcPct val="90000"/>
            </a:lnSpc>
            <a:spcBef>
              <a:spcPct val="0"/>
            </a:spcBef>
            <a:spcAft>
              <a:spcPct val="15000"/>
            </a:spcAft>
            <a:buFont typeface="Arial" panose="020B0604020202020204" pitchFamily="34" charset="0"/>
            <a:buChar char="•"/>
          </a:pPr>
          <a:r>
            <a:rPr lang="lv-LV" sz="3400" kern="1200"/>
            <a:t>Jauno pakalpojumu novērtēšanas pētījums ieviešanas laikā</a:t>
          </a:r>
        </a:p>
        <a:p>
          <a:pPr marL="285750" lvl="1" indent="-285750" algn="l" defTabSz="1511300">
            <a:lnSpc>
              <a:spcPct val="90000"/>
            </a:lnSpc>
            <a:spcBef>
              <a:spcPct val="0"/>
            </a:spcBef>
            <a:spcAft>
              <a:spcPct val="15000"/>
            </a:spcAft>
            <a:buFont typeface="Arial" panose="020B0604020202020204" pitchFamily="34" charset="0"/>
            <a:buChar char="•"/>
          </a:pPr>
          <a:r>
            <a:rPr lang="lv-LV" sz="3400" kern="1200"/>
            <a:t>Esošo pakalpojumu procesa un rezultātu novērtēšanas pētījumi</a:t>
          </a:r>
        </a:p>
        <a:p>
          <a:pPr marL="285750" lvl="1" indent="-285750" algn="l" defTabSz="1511300">
            <a:lnSpc>
              <a:spcPct val="90000"/>
            </a:lnSpc>
            <a:spcBef>
              <a:spcPct val="0"/>
            </a:spcBef>
            <a:spcAft>
              <a:spcPct val="15000"/>
            </a:spcAft>
            <a:buFont typeface="Arial" panose="020B0604020202020204" pitchFamily="34" charset="0"/>
            <a:buChar char="•"/>
          </a:pPr>
          <a:r>
            <a:rPr lang="lv-LV" sz="3400" kern="1200"/>
            <a:t>Sociālo problēmu analīze un aktualizēšana</a:t>
          </a:r>
        </a:p>
        <a:p>
          <a:pPr marL="285750" lvl="1" indent="-285750" algn="l" defTabSz="1511300">
            <a:lnSpc>
              <a:spcPct val="90000"/>
            </a:lnSpc>
            <a:spcBef>
              <a:spcPct val="0"/>
            </a:spcBef>
            <a:spcAft>
              <a:spcPct val="15000"/>
            </a:spcAft>
            <a:buFont typeface="Arial" panose="020B0604020202020204" pitchFamily="34" charset="0"/>
            <a:buChar char="•"/>
          </a:pPr>
          <a:r>
            <a:rPr lang="lv-LV" sz="3400" kern="1200"/>
            <a:t>Sociālo procesu prognozēšana.</a:t>
          </a:r>
        </a:p>
      </dsp:txBody>
      <dsp:txXfrm>
        <a:off x="6502399" y="6321557"/>
        <a:ext cx="7818835" cy="3869530"/>
      </dsp:txXfrm>
    </dsp:sp>
    <dsp:sp modelId="{D4F6A839-7C0B-4430-A675-8141CC936D04}">
      <dsp:nvSpPr>
        <dsp:cNvPr id="0" name=""/>
        <dsp:cNvSpPr/>
      </dsp:nvSpPr>
      <dsp:spPr>
        <a:xfrm>
          <a:off x="0" y="5676635"/>
          <a:ext cx="6502400" cy="51593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Font typeface="Courier New" panose="02070309020205020404" pitchFamily="49" charset="0"/>
            <a:buNone/>
          </a:pPr>
          <a:r>
            <a:rPr lang="lv-LV" sz="5500" kern="1200"/>
            <a:t>Zinātniskās pieejas integrācija - datos balstīta sociālo pakalpojumu administrēšana </a:t>
          </a:r>
        </a:p>
      </dsp:txBody>
      <dsp:txXfrm>
        <a:off x="251860" y="5928495"/>
        <a:ext cx="5998680" cy="4655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30AA4-D022-468B-BA11-4A6666B02665}">
      <dsp:nvSpPr>
        <dsp:cNvPr id="0" name=""/>
        <dsp:cNvSpPr/>
      </dsp:nvSpPr>
      <dsp:spPr>
        <a:xfrm>
          <a:off x="6502399" y="1322"/>
          <a:ext cx="9753600" cy="51593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Font typeface="Courier New" panose="02070309020205020404" pitchFamily="49" charset="0"/>
            <a:buChar char="o"/>
          </a:pPr>
          <a:r>
            <a:rPr lang="lv-LV" sz="3600" kern="1200"/>
            <a:t>Individuālās sociālās rehabilitācijas programmas personām ar GRT</a:t>
          </a:r>
        </a:p>
        <a:p>
          <a:pPr marL="285750" lvl="1" indent="-285750" algn="l" defTabSz="1600200">
            <a:lnSpc>
              <a:spcPct val="90000"/>
            </a:lnSpc>
            <a:spcBef>
              <a:spcPct val="0"/>
            </a:spcBef>
            <a:spcAft>
              <a:spcPct val="15000"/>
            </a:spcAft>
            <a:buFont typeface="Courier New" panose="02070309020205020404" pitchFamily="49" charset="0"/>
            <a:buChar char="o"/>
          </a:pPr>
          <a:r>
            <a:rPr lang="lv-LV" sz="3600" kern="1200"/>
            <a:t>«Meža» individuālā SR programma jauniešiem</a:t>
          </a:r>
        </a:p>
        <a:p>
          <a:pPr marL="285750" lvl="1" indent="-285750" algn="l" defTabSz="1600200">
            <a:lnSpc>
              <a:spcPct val="90000"/>
            </a:lnSpc>
            <a:spcBef>
              <a:spcPct val="0"/>
            </a:spcBef>
            <a:spcAft>
              <a:spcPct val="15000"/>
            </a:spcAft>
            <a:buFont typeface="Courier New" panose="02070309020205020404" pitchFamily="49" charset="0"/>
            <a:buChar char="o"/>
          </a:pPr>
          <a:r>
            <a:rPr lang="lv-LV" sz="3600" kern="1200"/>
            <a:t>«Cerību krasts» klientiem ar smagiem GRT</a:t>
          </a:r>
        </a:p>
        <a:p>
          <a:pPr marL="285750" lvl="1" indent="-285750" algn="l" defTabSz="1600200">
            <a:lnSpc>
              <a:spcPct val="90000"/>
            </a:lnSpc>
            <a:spcBef>
              <a:spcPct val="0"/>
            </a:spcBef>
            <a:spcAft>
              <a:spcPct val="15000"/>
            </a:spcAft>
            <a:buFont typeface="Courier New" panose="02070309020205020404" pitchFamily="49" charset="0"/>
            <a:buChar char="o"/>
          </a:pPr>
          <a:r>
            <a:rPr lang="lv-LV" sz="3600" kern="1200"/>
            <a:t>«Mājoklis vispirms» </a:t>
          </a:r>
        </a:p>
      </dsp:txBody>
      <dsp:txXfrm>
        <a:off x="6502399" y="646244"/>
        <a:ext cx="7818835" cy="3869530"/>
      </dsp:txXfrm>
    </dsp:sp>
    <dsp:sp modelId="{E51242DD-9662-444D-9E51-A2D64D148F72}">
      <dsp:nvSpPr>
        <dsp:cNvPr id="0" name=""/>
        <dsp:cNvSpPr/>
      </dsp:nvSpPr>
      <dsp:spPr>
        <a:xfrm>
          <a:off x="0" y="1322"/>
          <a:ext cx="6502400" cy="51593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Font typeface="Courier New" panose="02070309020205020404" pitchFamily="49" charset="0"/>
            <a:buNone/>
          </a:pPr>
          <a:r>
            <a:rPr lang="lv-LV" sz="4700" kern="1200"/>
            <a:t>No tipveida risinājumiem (sociālo pakalpojumu veidiem) uz individualizētiem un personalizētiem risinājumiem.</a:t>
          </a:r>
        </a:p>
      </dsp:txBody>
      <dsp:txXfrm>
        <a:off x="251860" y="253182"/>
        <a:ext cx="5998680" cy="4655654"/>
      </dsp:txXfrm>
    </dsp:sp>
    <dsp:sp modelId="{B3ECE320-52E2-40E1-924D-6D48FBED5DC0}">
      <dsp:nvSpPr>
        <dsp:cNvPr id="0" name=""/>
        <dsp:cNvSpPr/>
      </dsp:nvSpPr>
      <dsp:spPr>
        <a:xfrm>
          <a:off x="6502399" y="5676635"/>
          <a:ext cx="9753600" cy="51593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lv-LV" sz="2800" kern="1200"/>
            <a:t>JAC</a:t>
          </a:r>
        </a:p>
        <a:p>
          <a:pPr marL="285750" lvl="1" indent="-285750" algn="l" defTabSz="1244600">
            <a:lnSpc>
              <a:spcPct val="90000"/>
            </a:lnSpc>
            <a:spcBef>
              <a:spcPct val="0"/>
            </a:spcBef>
            <a:spcAft>
              <a:spcPct val="15000"/>
            </a:spcAft>
            <a:buFont typeface="Arial" panose="020B0604020202020204" pitchFamily="34" charset="0"/>
            <a:buChar char="•"/>
          </a:pPr>
          <a:r>
            <a:rPr lang="lv-LV" sz="2800" kern="1200"/>
            <a:t>Jauniešu ar uzvedības traucējumiem programmas</a:t>
          </a:r>
        </a:p>
        <a:p>
          <a:pPr marL="285750" lvl="1" indent="-285750" algn="l" defTabSz="1244600">
            <a:lnSpc>
              <a:spcPct val="90000"/>
            </a:lnSpc>
            <a:spcBef>
              <a:spcPct val="0"/>
            </a:spcBef>
            <a:spcAft>
              <a:spcPct val="15000"/>
            </a:spcAft>
            <a:buFont typeface="Arial" panose="020B0604020202020204" pitchFamily="34" charset="0"/>
            <a:buChar char="•"/>
          </a:pPr>
          <a:r>
            <a:rPr lang="lv-LV" sz="2800" kern="1200"/>
            <a:t>Klientu un tuvinieku iesaistīšana sociālo pakalpojumu radīšanā.</a:t>
          </a:r>
        </a:p>
        <a:p>
          <a:pPr marL="285750" lvl="1" indent="-285750" algn="l" defTabSz="1244600">
            <a:lnSpc>
              <a:spcPct val="90000"/>
            </a:lnSpc>
            <a:spcBef>
              <a:spcPct val="0"/>
            </a:spcBef>
            <a:spcAft>
              <a:spcPct val="15000"/>
            </a:spcAft>
            <a:buFont typeface="Arial" panose="020B0604020202020204" pitchFamily="34" charset="0"/>
            <a:buChar char="•"/>
          </a:pPr>
          <a:r>
            <a:rPr lang="lv-LV" sz="2800" kern="1200"/>
            <a:t>Kopienas darba pieejas attīstība un kopienas resursu aktivizēšana.</a:t>
          </a:r>
        </a:p>
        <a:p>
          <a:pPr marL="285750" lvl="1" indent="-285750" algn="l" defTabSz="1244600">
            <a:lnSpc>
              <a:spcPct val="90000"/>
            </a:lnSpc>
            <a:spcBef>
              <a:spcPct val="0"/>
            </a:spcBef>
            <a:spcAft>
              <a:spcPct val="15000"/>
            </a:spcAft>
            <a:buFont typeface="Arial" panose="020B0604020202020204" pitchFamily="34" charset="0"/>
            <a:buChar char="•"/>
          </a:pPr>
          <a:r>
            <a:rPr lang="lv-LV" sz="2800" kern="1200"/>
            <a:t>Diskusijas par aktuālajām sociālajām problēmām, iesaistot augstskolas, citu nozaru ekspertus un iedzīvotājus.</a:t>
          </a:r>
        </a:p>
      </dsp:txBody>
      <dsp:txXfrm>
        <a:off x="6502399" y="6321557"/>
        <a:ext cx="7818835" cy="3869530"/>
      </dsp:txXfrm>
    </dsp:sp>
    <dsp:sp modelId="{965ABE8B-0198-469F-BEAC-CCA2D00A88D9}">
      <dsp:nvSpPr>
        <dsp:cNvPr id="0" name=""/>
        <dsp:cNvSpPr/>
      </dsp:nvSpPr>
      <dsp:spPr>
        <a:xfrm>
          <a:off x="0" y="5676635"/>
          <a:ext cx="6502400" cy="51593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Font typeface="Courier New" panose="02070309020205020404" pitchFamily="49" charset="0"/>
            <a:buNone/>
          </a:pPr>
          <a:r>
            <a:rPr lang="lv-LV" sz="4700" kern="1200"/>
            <a:t>No darba ofisā uz darbu kopā ar klientiem</a:t>
          </a:r>
        </a:p>
      </dsp:txBody>
      <dsp:txXfrm>
        <a:off x="251860" y="5928495"/>
        <a:ext cx="5998680" cy="4655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6C293-2C2F-43FF-AA2D-88F1B989E9F0}">
      <dsp:nvSpPr>
        <dsp:cNvPr id="0" name=""/>
        <dsp:cNvSpPr/>
      </dsp:nvSpPr>
      <dsp:spPr>
        <a:xfrm>
          <a:off x="6502399" y="1322"/>
          <a:ext cx="9753600" cy="51593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925" tIns="34925" rIns="34925" bIns="34925" numCol="1" spcCol="1270" anchor="t" anchorCtr="0">
          <a:noAutofit/>
        </a:bodyPr>
        <a:lstStyle/>
        <a:p>
          <a:pPr marL="285750" lvl="1" indent="-285750" algn="l" defTabSz="2444750">
            <a:lnSpc>
              <a:spcPct val="90000"/>
            </a:lnSpc>
            <a:spcBef>
              <a:spcPct val="0"/>
            </a:spcBef>
            <a:spcAft>
              <a:spcPct val="15000"/>
            </a:spcAft>
            <a:buFont typeface="Arial" panose="020B0604020202020204" pitchFamily="34" charset="0"/>
            <a:buChar char="•"/>
          </a:pPr>
          <a:r>
            <a:rPr lang="lv-LV" sz="5500" kern="1200"/>
            <a:t>SD slimnīcās</a:t>
          </a:r>
        </a:p>
        <a:p>
          <a:pPr marL="285750" lvl="1" indent="-285750" algn="l" defTabSz="2444750">
            <a:lnSpc>
              <a:spcPct val="90000"/>
            </a:lnSpc>
            <a:spcBef>
              <a:spcPct val="0"/>
            </a:spcBef>
            <a:spcAft>
              <a:spcPct val="15000"/>
            </a:spcAft>
            <a:buFont typeface="Arial" panose="020B0604020202020204" pitchFamily="34" charset="0"/>
            <a:buChar char="•"/>
          </a:pPr>
          <a:r>
            <a:rPr lang="lv-LV" sz="5500" kern="1200"/>
            <a:t>VA sociālajos pakalpojumos</a:t>
          </a:r>
        </a:p>
        <a:p>
          <a:pPr marL="285750" lvl="1" indent="-285750" algn="l" defTabSz="2444750">
            <a:lnSpc>
              <a:spcPct val="90000"/>
            </a:lnSpc>
            <a:spcBef>
              <a:spcPct val="0"/>
            </a:spcBef>
            <a:spcAft>
              <a:spcPct val="15000"/>
            </a:spcAft>
            <a:buChar char="•"/>
          </a:pPr>
          <a:r>
            <a:rPr lang="lv-LV" sz="5500" kern="1200"/>
            <a:t>Sociālie pakalpojumi skolās (potenciāli)</a:t>
          </a:r>
        </a:p>
      </dsp:txBody>
      <dsp:txXfrm>
        <a:off x="6502399" y="646244"/>
        <a:ext cx="7818835" cy="3869530"/>
      </dsp:txXfrm>
    </dsp:sp>
    <dsp:sp modelId="{F022BC08-6CAA-4919-8292-C9AAE769CDA8}">
      <dsp:nvSpPr>
        <dsp:cNvPr id="0" name=""/>
        <dsp:cNvSpPr/>
      </dsp:nvSpPr>
      <dsp:spPr>
        <a:xfrm>
          <a:off x="0" y="1322"/>
          <a:ext cx="6502400" cy="51593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Font typeface="Courier New" panose="02070309020205020404" pitchFamily="49" charset="0"/>
            <a:buNone/>
          </a:pPr>
          <a:r>
            <a:rPr lang="lv-LV" sz="6300" kern="1200"/>
            <a:t>Integrācija starp nozarēm</a:t>
          </a:r>
        </a:p>
      </dsp:txBody>
      <dsp:txXfrm>
        <a:off x="251860" y="253182"/>
        <a:ext cx="5998680" cy="4655654"/>
      </dsp:txXfrm>
    </dsp:sp>
    <dsp:sp modelId="{1E849D0A-CA92-4D94-97BF-C8CC2B7B60FC}">
      <dsp:nvSpPr>
        <dsp:cNvPr id="0" name=""/>
        <dsp:cNvSpPr/>
      </dsp:nvSpPr>
      <dsp:spPr>
        <a:xfrm>
          <a:off x="6502399" y="5676635"/>
          <a:ext cx="9753600" cy="51593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925" tIns="34925" rIns="34925" bIns="34925" numCol="1" spcCol="1270" anchor="t" anchorCtr="0">
          <a:noAutofit/>
        </a:bodyPr>
        <a:lstStyle/>
        <a:p>
          <a:pPr marL="285750" lvl="1" indent="-285750" algn="l" defTabSz="2444750">
            <a:lnSpc>
              <a:spcPct val="90000"/>
            </a:lnSpc>
            <a:spcBef>
              <a:spcPct val="0"/>
            </a:spcBef>
            <a:spcAft>
              <a:spcPct val="15000"/>
            </a:spcAft>
            <a:buChar char="•"/>
          </a:pPr>
          <a:r>
            <a:rPr lang="lv-LV" sz="5500" kern="1200">
              <a:latin typeface="Calibri"/>
              <a:ea typeface="Calibri"/>
              <a:cs typeface="Calibri"/>
            </a:rPr>
            <a:t>Sadarbība ar </a:t>
          </a:r>
          <a:r>
            <a:rPr lang="lv-LV" sz="5500" kern="1200" err="1">
              <a:latin typeface="Calibri"/>
              <a:ea typeface="Calibri"/>
              <a:cs typeface="Calibri"/>
            </a:rPr>
            <a:t>ausgstskolām</a:t>
          </a:r>
          <a:endParaRPr lang="lv-LV" sz="5500" kern="1200" err="1"/>
        </a:p>
        <a:p>
          <a:pPr marL="285750" lvl="1" indent="-285750" algn="l" defTabSz="2444750">
            <a:lnSpc>
              <a:spcPct val="90000"/>
            </a:lnSpc>
            <a:spcBef>
              <a:spcPct val="0"/>
            </a:spcBef>
            <a:spcAft>
              <a:spcPct val="15000"/>
            </a:spcAft>
            <a:buChar char="•"/>
          </a:pPr>
          <a:r>
            <a:rPr lang="lv-LV" sz="5500" kern="1200">
              <a:latin typeface="Calibri"/>
              <a:ea typeface="Calibri"/>
              <a:cs typeface="Calibri"/>
            </a:rPr>
            <a:t>Prakse, stipendija, mācību maksa</a:t>
          </a:r>
          <a:endParaRPr lang="lv-LV" sz="5500" kern="1200"/>
        </a:p>
      </dsp:txBody>
      <dsp:txXfrm>
        <a:off x="6502399" y="6321557"/>
        <a:ext cx="7818835" cy="3869530"/>
      </dsp:txXfrm>
    </dsp:sp>
    <dsp:sp modelId="{5D484ED9-B5E8-47FE-86ED-909061A82925}">
      <dsp:nvSpPr>
        <dsp:cNvPr id="0" name=""/>
        <dsp:cNvSpPr/>
      </dsp:nvSpPr>
      <dsp:spPr>
        <a:xfrm>
          <a:off x="0" y="5676635"/>
          <a:ext cx="6502400" cy="51593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rtl="0">
            <a:lnSpc>
              <a:spcPct val="90000"/>
            </a:lnSpc>
            <a:spcBef>
              <a:spcPct val="0"/>
            </a:spcBef>
            <a:spcAft>
              <a:spcPct val="35000"/>
            </a:spcAft>
            <a:buNone/>
          </a:pPr>
          <a:r>
            <a:rPr lang="lv-LV" sz="6300" kern="1200">
              <a:latin typeface="Calibri"/>
              <a:ea typeface="Calibri"/>
              <a:cs typeface="Calibri"/>
            </a:rPr>
            <a:t>Darbinieku sagatavošana darbam Rīgas sociālajā sistēmā</a:t>
          </a:r>
          <a:endParaRPr lang="lv-LV" sz="6300" kern="1200">
            <a:latin typeface="Helvetica Neue"/>
          </a:endParaRPr>
        </a:p>
      </dsp:txBody>
      <dsp:txXfrm>
        <a:off x="251860" y="5928495"/>
        <a:ext cx="5998680" cy="465565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1143000" y="685800"/>
            <a:ext cx="4572000" cy="3429000"/>
          </a:xfrm>
          <a:prstGeom prst="rect">
            <a:avLst/>
          </a:prstGeom>
        </p:spPr>
        <p:txBody>
          <a:bodyPr/>
          <a:lstStyle/>
          <a:p>
            <a:endParaRPr/>
          </a:p>
        </p:txBody>
      </p:sp>
      <p:sp>
        <p:nvSpPr>
          <p:cNvPr id="171" name="Shape 17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cialworkinside.com/the-history-of-social-work-in-usa/?utm_source=chatgpt.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381000" y="685800"/>
            <a:ext cx="6096000" cy="3429000"/>
          </a:xfrm>
        </p:spPr>
      </p:sp>
      <p:sp>
        <p:nvSpPr>
          <p:cNvPr id="3" name="Piezīmju vietturis 2"/>
          <p:cNvSpPr>
            <a:spLocks noGrp="1"/>
          </p:cNvSpPr>
          <p:nvPr>
            <p:ph type="body" idx="1"/>
          </p:nvPr>
        </p:nvSpPr>
        <p:spPr/>
        <p:txBody>
          <a:bodyPr/>
          <a:lstStyle/>
          <a:p>
            <a:r>
              <a:rPr lang="lv-LV" dirty="0"/>
              <a:t>Gatavojoties konferencei, mēs runājām, ka ir svarīgi redzēt kopainu ne tikai Rīgas, bet arī plašākā kontekstā. Ne tikai šodienas situāciju, bet arī to, kā radās sociālais darbs kā profesionāla darbība, kas to veidoja un kādas līdzības un sakarības mēs varam novērot šodienas procesos. </a:t>
            </a:r>
          </a:p>
          <a:p>
            <a:r>
              <a:rPr lang="lv-LV" dirty="0"/>
              <a:t>Ne velti ir izteiciens: viss jaunais ir labi aizmirsts vecais. Bet noteikti ir jāatzīst, ka daudzas lietas, kuras mēs šodien atklājam no jauna, bija aktuālas arī sociālā darba rašanās sākumā.</a:t>
            </a:r>
          </a:p>
        </p:txBody>
      </p:sp>
    </p:spTree>
    <p:extLst>
      <p:ext uri="{BB962C8B-B14F-4D97-AF65-F5344CB8AC3E}">
        <p14:creationId xmlns:p14="http://schemas.microsoft.com/office/powerpoint/2010/main" val="229391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381000" y="685800"/>
            <a:ext cx="6096000" cy="3429000"/>
          </a:xfrm>
        </p:spPr>
      </p:sp>
      <p:sp>
        <p:nvSpPr>
          <p:cNvPr id="3" name="Piezīmju vietturis 2"/>
          <p:cNvSpPr>
            <a:spLocks noGrp="1"/>
          </p:cNvSpPr>
          <p:nvPr>
            <p:ph type="body" idx="1"/>
          </p:nvPr>
        </p:nvSpPr>
        <p:spPr/>
        <p:txBody>
          <a:bodyPr/>
          <a:lstStyle/>
          <a:p>
            <a:endParaRPr lang="lv-LV"/>
          </a:p>
        </p:txBody>
      </p:sp>
    </p:spTree>
    <p:extLst>
      <p:ext uri="{BB962C8B-B14F-4D97-AF65-F5344CB8AC3E}">
        <p14:creationId xmlns:p14="http://schemas.microsoft.com/office/powerpoint/2010/main" val="3405694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381000" y="685800"/>
            <a:ext cx="6096000" cy="3429000"/>
          </a:xfrm>
        </p:spPr>
      </p:sp>
      <p:sp>
        <p:nvSpPr>
          <p:cNvPr id="3" name="Piezīmju vietturis 2"/>
          <p:cNvSpPr>
            <a:spLocks noGrp="1"/>
          </p:cNvSpPr>
          <p:nvPr>
            <p:ph type="body" idx="1"/>
          </p:nvPr>
        </p:nvSpPr>
        <p:spPr/>
        <p:txBody>
          <a:bodyPr/>
          <a:lstStyle/>
          <a:p>
            <a:endParaRPr lang="lv-LV"/>
          </a:p>
        </p:txBody>
      </p:sp>
    </p:spTree>
    <p:extLst>
      <p:ext uri="{BB962C8B-B14F-4D97-AF65-F5344CB8AC3E}">
        <p14:creationId xmlns:p14="http://schemas.microsoft.com/office/powerpoint/2010/main" val="3313639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381000" y="685800"/>
            <a:ext cx="6096000" cy="3429000"/>
          </a:xfrm>
        </p:spPr>
      </p:sp>
      <p:sp>
        <p:nvSpPr>
          <p:cNvPr id="3" name="Piezīmju vietturis 2"/>
          <p:cNvSpPr>
            <a:spLocks noGrp="1"/>
          </p:cNvSpPr>
          <p:nvPr>
            <p:ph type="body" idx="1"/>
          </p:nvPr>
        </p:nvSpPr>
        <p:spPr/>
        <p:txBody>
          <a:bodyPr/>
          <a:lstStyle/>
          <a:p>
            <a:endParaRPr lang="lv-LV"/>
          </a:p>
        </p:txBody>
      </p:sp>
    </p:spTree>
    <p:extLst>
      <p:ext uri="{BB962C8B-B14F-4D97-AF65-F5344CB8AC3E}">
        <p14:creationId xmlns:p14="http://schemas.microsoft.com/office/powerpoint/2010/main" val="2172602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381000" y="685800"/>
            <a:ext cx="6096000" cy="3429000"/>
          </a:xfrm>
        </p:spPr>
      </p:sp>
      <p:sp>
        <p:nvSpPr>
          <p:cNvPr id="3" name="Piezīmju vietturis 2"/>
          <p:cNvSpPr>
            <a:spLocks noGrp="1"/>
          </p:cNvSpPr>
          <p:nvPr>
            <p:ph type="body" idx="1"/>
          </p:nvPr>
        </p:nvSpPr>
        <p:spPr/>
        <p:txBody>
          <a:bodyPr/>
          <a:lstStyle/>
          <a:p>
            <a:endParaRPr lang="lv-LV"/>
          </a:p>
        </p:txBody>
      </p:sp>
    </p:spTree>
    <p:extLst>
      <p:ext uri="{BB962C8B-B14F-4D97-AF65-F5344CB8AC3E}">
        <p14:creationId xmlns:p14="http://schemas.microsoft.com/office/powerpoint/2010/main" val="3654812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381000" y="685800"/>
            <a:ext cx="6096000" cy="3429000"/>
          </a:xfrm>
        </p:spPr>
      </p:sp>
      <p:sp>
        <p:nvSpPr>
          <p:cNvPr id="3" name="Piezīmju vietturis 2"/>
          <p:cNvSpPr>
            <a:spLocks noGrp="1"/>
          </p:cNvSpPr>
          <p:nvPr>
            <p:ph type="body" idx="1"/>
          </p:nvPr>
        </p:nvSpPr>
        <p:spPr/>
        <p:txBody>
          <a:bodyPr/>
          <a:lstStyle/>
          <a:p>
            <a:endParaRPr lang="lv-LV"/>
          </a:p>
        </p:txBody>
      </p:sp>
    </p:spTree>
    <p:extLst>
      <p:ext uri="{BB962C8B-B14F-4D97-AF65-F5344CB8AC3E}">
        <p14:creationId xmlns:p14="http://schemas.microsoft.com/office/powerpoint/2010/main" val="75901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100000"/>
              </a:lnSpc>
            </a:pPr>
            <a:r>
              <a:rPr lang="en-US" sz="1100" dirty="0">
                <a:latin typeface="Arial" panose="020B0604020202020204" pitchFamily="34" charset="0"/>
                <a:cs typeface="Arial" panose="020B0604020202020204" pitchFamily="34" charset="0"/>
              </a:rPr>
              <a:t>19. </a:t>
            </a:r>
            <a:r>
              <a:rPr lang="en-US" sz="1100" dirty="0" err="1">
                <a:latin typeface="Arial" panose="020B0604020202020204" pitchFamily="34" charset="0"/>
                <a:cs typeface="Arial" panose="020B0604020202020204" pitchFamily="34" charset="0"/>
              </a:rPr>
              <a:t>gadsimtā</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Eiropā</a:t>
            </a:r>
            <a:r>
              <a:rPr lang="en-US" sz="1100" dirty="0">
                <a:latin typeface="Arial" panose="020B0604020202020204" pitchFamily="34" charset="0"/>
                <a:cs typeface="Arial" panose="020B0604020202020204" pitchFamily="34" charset="0"/>
              </a:rPr>
              <a:t> un ASV </a:t>
            </a:r>
            <a:r>
              <a:rPr lang="en-US" sz="1100" dirty="0" err="1">
                <a:latin typeface="Arial" panose="020B0604020202020204" pitchFamily="34" charset="0"/>
                <a:cs typeface="Arial" panose="020B0604020202020204" pitchFamily="34" charset="0"/>
              </a:rPr>
              <a:t>vienlaikus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radās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sociālais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darbs</a:t>
            </a:r>
            <a:r>
              <a:rPr lang="en-US" sz="1100" dirty="0">
                <a:latin typeface="Arial" panose="020B0604020202020204" pitchFamily="34" charset="0"/>
                <a:cs typeface="Arial" panose="020B0604020202020204" pitchFamily="34" charset="0"/>
              </a:rPr>
              <a:t>, ko </a:t>
            </a:r>
            <a:r>
              <a:rPr lang="en-US" sz="1100" dirty="0" err="1">
                <a:latin typeface="Arial" panose="020B0604020202020204" pitchFamily="34" charset="0"/>
                <a:cs typeface="Arial" panose="020B0604020202020204" pitchFamily="34" charset="0"/>
              </a:rPr>
              <a:t>veidoja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industriālās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revolūcijas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pamatīgās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sociālās</a:t>
            </a:r>
            <a:r>
              <a:rPr lang="en-US" sz="1100" dirty="0">
                <a:latin typeface="Arial" panose="020B0604020202020204" pitchFamily="34" charset="0"/>
                <a:cs typeface="Arial" panose="020B0604020202020204" pitchFamily="34" charset="0"/>
              </a:rPr>
              <a:t> un </a:t>
            </a:r>
            <a:r>
              <a:rPr lang="en-US" sz="1100" dirty="0" err="1">
                <a:latin typeface="Arial" panose="020B0604020202020204" pitchFamily="34" charset="0"/>
                <a:cs typeface="Arial" panose="020B0604020202020204" pitchFamily="34" charset="0"/>
              </a:rPr>
              <a:t>ekonomiskās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pārmaiņas</a:t>
            </a:r>
            <a:r>
              <a:rPr lang="en-US" sz="1100" dirty="0">
                <a:latin typeface="Arial" panose="020B0604020202020204" pitchFamily="34" charset="0"/>
                <a:cs typeface="Arial" panose="020B0604020202020204" pitchFamily="34" charset="0"/>
              </a:rPr>
              <a:t>. Abos </a:t>
            </a:r>
            <a:r>
              <a:rPr lang="en-US" sz="1100" dirty="0" err="1">
                <a:latin typeface="Arial" panose="020B0604020202020204" pitchFamily="34" charset="0"/>
                <a:cs typeface="Arial" panose="020B0604020202020204" pitchFamily="34" charset="0"/>
              </a:rPr>
              <a:t>reģionos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strauja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urbanizācija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industrializācija</a:t>
            </a:r>
            <a:r>
              <a:rPr lang="en-US" sz="1100" dirty="0">
                <a:latin typeface="Arial" panose="020B0604020202020204" pitchFamily="34" charset="0"/>
                <a:cs typeface="Arial" panose="020B0604020202020204" pitchFamily="34" charset="0"/>
              </a:rPr>
              <a:t> un </a:t>
            </a:r>
            <a:r>
              <a:rPr lang="en-US" sz="1100" dirty="0" err="1">
                <a:latin typeface="Arial" panose="020B0604020202020204" pitchFamily="34" charset="0"/>
                <a:cs typeface="Arial" panose="020B0604020202020204" pitchFamily="34" charset="0"/>
              </a:rPr>
              <a:t>masveida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imigrācija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noveda</a:t>
            </a:r>
            <a:r>
              <a:rPr lang="en-US" sz="1100" dirty="0">
                <a:latin typeface="Arial" panose="020B0604020202020204" pitchFamily="34" charset="0"/>
                <a:cs typeface="Arial" panose="020B0604020202020204" pitchFamily="34" charset="0"/>
              </a:rPr>
              <a:t> pie </a:t>
            </a:r>
            <a:r>
              <a:rPr lang="en-US" sz="1100" dirty="0" err="1">
                <a:latin typeface="Arial" panose="020B0604020202020204" pitchFamily="34" charset="0"/>
                <a:cs typeface="Arial" panose="020B0604020202020204" pitchFamily="34" charset="0"/>
              </a:rPr>
              <a:t>plašas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nabadzības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pārapdzīvotiem</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mājokļiem</a:t>
            </a:r>
            <a:r>
              <a:rPr lang="en-US" sz="1100" dirty="0">
                <a:latin typeface="Arial" panose="020B0604020202020204" pitchFamily="34" charset="0"/>
                <a:cs typeface="Arial" panose="020B0604020202020204" pitchFamily="34" charset="0"/>
              </a:rPr>
              <a:t> un </a:t>
            </a:r>
            <a:r>
              <a:rPr lang="en-US" sz="1100" dirty="0" err="1">
                <a:latin typeface="Arial" panose="020B0604020202020204" pitchFamily="34" charset="0"/>
                <a:cs typeface="Arial" panose="020B0604020202020204" pitchFamily="34" charset="0"/>
              </a:rPr>
              <a:t>nepietiekamas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sabiedrības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veselības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veicinot</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organizētus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centienus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risināt</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šīs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problēmas</a:t>
            </a:r>
            <a:r>
              <a:rPr lang="en-US" sz="1100" dirty="0">
                <a:latin typeface="Arial" panose="020B0604020202020204" pitchFamily="34" charset="0"/>
                <a:cs typeface="Arial" panose="020B0604020202020204" pitchFamily="34" charset="0"/>
              </a:rPr>
              <a:t>.</a:t>
            </a:r>
          </a:p>
          <a:p>
            <a:pPr algn="l">
              <a:lnSpc>
                <a:spcPct val="100000"/>
              </a:lnSpc>
            </a:pPr>
            <a:r>
              <a:rPr lang="en-US" sz="1100" dirty="0">
                <a:latin typeface="Arial" panose="020B0604020202020204" pitchFamily="34" charset="0"/>
                <a:cs typeface="Arial" panose="020B0604020202020204" pitchFamily="34" charset="0"/>
              </a:rPr>
              <a:t>01 - </a:t>
            </a:r>
            <a:r>
              <a:rPr lang="en-US" sz="1100" dirty="0" err="1">
                <a:latin typeface="Arial" panose="020B0604020202020204" pitchFamily="34" charset="0"/>
                <a:cs typeface="Arial" panose="020B0604020202020204" pitchFamily="34" charset="0"/>
              </a:rPr>
              <a:t>Anglijas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nabagu</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likumi</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īpaši</a:t>
            </a:r>
            <a:r>
              <a:rPr lang="en-US" sz="1100" dirty="0">
                <a:latin typeface="Arial" panose="020B0604020202020204" pitchFamily="34" charset="0"/>
                <a:cs typeface="Arial" panose="020B0604020202020204" pitchFamily="34" charset="0"/>
              </a:rPr>
              <a:t> 1601. gada </a:t>
            </a:r>
            <a:r>
              <a:rPr lang="en-US" sz="1100" dirty="0" err="1">
                <a:latin typeface="Arial" panose="020B0604020202020204" pitchFamily="34" charset="0"/>
                <a:cs typeface="Arial" panose="020B0604020202020204" pitchFamily="34" charset="0"/>
              </a:rPr>
              <a:t>Elizabetes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laika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nabagu</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likums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izveidoja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sistēmu</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kurā</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vietējās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draudzes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bija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atbildīgas</a:t>
            </a:r>
            <a:r>
              <a:rPr lang="en-US" sz="1100" dirty="0">
                <a:latin typeface="Arial" panose="020B0604020202020204" pitchFamily="34" charset="0"/>
                <a:cs typeface="Arial" panose="020B0604020202020204" pitchFamily="34" charset="0"/>
              </a:rPr>
              <a:t> par </a:t>
            </a:r>
            <a:r>
              <a:rPr lang="en-US" sz="1100" dirty="0" err="1">
                <a:latin typeface="Arial" panose="020B0604020202020204" pitchFamily="34" charset="0"/>
                <a:cs typeface="Arial" panose="020B0604020202020204" pitchFamily="34" charset="0"/>
              </a:rPr>
              <a:t>nabadzīgo</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aprūpi</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iezīmējot</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agrīnu</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valsts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iejaukšanās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veidu</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sociālajā</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labklājībā</a:t>
            </a:r>
            <a:r>
              <a:rPr lang="en-US" sz="1100" dirty="0">
                <a:latin typeface="Arial" panose="020B0604020202020204" pitchFamily="34" charset="0"/>
                <a:cs typeface="Arial" panose="020B0604020202020204" pitchFamily="34" charset="0"/>
              </a:rPr>
              <a:t>.</a:t>
            </a:r>
            <a:endParaRPr lang="lv-LV" sz="1100" dirty="0">
              <a:latin typeface="Arial" panose="020B0604020202020204" pitchFamily="34" charset="0"/>
              <a:cs typeface="Arial" panose="020B0604020202020204" pitchFamily="34" charset="0"/>
            </a:endParaRPr>
          </a:p>
          <a:p>
            <a:pPr algn="l">
              <a:lnSpc>
                <a:spcPct val="100000"/>
              </a:lnSpc>
            </a:pPr>
            <a:r>
              <a:rPr lang="lv-LV" sz="1100" dirty="0">
                <a:latin typeface="Arial" panose="020B0604020202020204" pitchFamily="34" charset="0"/>
                <a:cs typeface="Arial" panose="020B0604020202020204" pitchFamily="34" charset="0"/>
              </a:rPr>
              <a:t>P</a:t>
            </a:r>
            <a:r>
              <a:rPr lang="en-US" sz="1100" dirty="0" err="1">
                <a:latin typeface="Arial" panose="020B0604020202020204" pitchFamily="34" charset="0"/>
                <a:cs typeface="Arial" panose="020B0604020202020204" pitchFamily="34" charset="0"/>
              </a:rPr>
              <a:t>oor</a:t>
            </a:r>
            <a:r>
              <a:rPr lang="en-US" sz="1100" dirty="0">
                <a:latin typeface="Arial" panose="020B0604020202020204" pitchFamily="34" charset="0"/>
                <a:cs typeface="Arial" panose="020B0604020202020204" pitchFamily="34" charset="0"/>
              </a:rPr>
              <a:t> laws of 1601, the new act of 1834 differentiated between the deserving and the undeserving poor by a simple test: “Anyone prepared to accept relief in the repellent workhouse must be lacking the moral determination to survive outside it” (Higginbotham, 2004). The other principle of the new act was that of “less eligibility” or “that conditions in the workhouse should never be better than those of an independent </a:t>
            </a:r>
            <a:r>
              <a:rPr lang="en-US" sz="1100" dirty="0" err="1">
                <a:latin typeface="Arial" panose="020B0604020202020204" pitchFamily="34" charset="0"/>
                <a:cs typeface="Arial" panose="020B0604020202020204" pitchFamily="34" charset="0"/>
              </a:rPr>
              <a:t>labourer</a:t>
            </a:r>
            <a:r>
              <a:rPr lang="en-US" sz="1100" dirty="0">
                <a:latin typeface="Arial" panose="020B0604020202020204" pitchFamily="34" charset="0"/>
                <a:cs typeface="Arial" panose="020B0604020202020204" pitchFamily="34" charset="0"/>
              </a:rPr>
              <a:t> of the lowest class” (Higginbotham, 2004). These same ideas about the treatment of the poor are still with us </a:t>
            </a:r>
            <a:r>
              <a:rPr lang="en-US" sz="1100" dirty="0" err="1">
                <a:latin typeface="Arial" panose="020B0604020202020204" pitchFamily="34" charset="0"/>
                <a:cs typeface="Arial" panose="020B0604020202020204" pitchFamily="34" charset="0"/>
              </a:rPr>
              <a:t>toda</a:t>
            </a:r>
            <a:endParaRPr lang="en-US" sz="1100" dirty="0">
              <a:latin typeface="Arial" panose="020B0604020202020204" pitchFamily="34" charset="0"/>
              <a:cs typeface="Arial" panose="020B0604020202020204" pitchFamily="34" charset="0"/>
            </a:endParaRPr>
          </a:p>
          <a:p>
            <a:pPr algn="l">
              <a:lnSpc>
                <a:spcPct val="100000"/>
              </a:lnSpc>
            </a:pPr>
            <a:r>
              <a:rPr lang="en-US" sz="1100" dirty="0">
                <a:latin typeface="Arial" panose="020B0604020202020204" pitchFamily="34" charset="0"/>
                <a:cs typeface="Arial" panose="020B0604020202020204" pitchFamily="34" charset="0"/>
              </a:rPr>
              <a:t>02 - </a:t>
            </a:r>
            <a:r>
              <a:rPr lang="lv-LV" sz="1100" dirty="0">
                <a:latin typeface="Arial" panose="020B0604020202020204" pitchFamily="34" charset="0"/>
                <a:cs typeface="Arial" panose="020B0604020202020204" pitchFamily="34" charset="0"/>
              </a:rPr>
              <a:t>COS, kas dibināta Londonā 1869. gadā, mērķis bija koordinēt labdarības centienus un veicināt trūcīgo pašpietiekamību. Tā ieviesa sistemātiskas pieejas labdarībai, uzsverot individuālu gadījumu izvērtēšanu un nekritiskas žēlsirdības </a:t>
            </a:r>
            <a:r>
              <a:rPr lang="en-US" sz="1100" dirty="0">
                <a:latin typeface="Arial" panose="020B0604020202020204" pitchFamily="34" charset="0"/>
                <a:cs typeface="Arial" panose="020B0604020202020204" pitchFamily="34" charset="0"/>
              </a:rPr>
              <a:t>d</a:t>
            </a:r>
            <a:r>
              <a:rPr lang="lv-LV" sz="1100" dirty="0" err="1">
                <a:latin typeface="Arial" panose="020B0604020202020204" pitchFamily="34" charset="0"/>
                <a:cs typeface="Arial" panose="020B0604020202020204" pitchFamily="34" charset="0"/>
              </a:rPr>
              <a:t>āvanu</a:t>
            </a:r>
            <a:r>
              <a:rPr lang="lv-LV" sz="1100" dirty="0">
                <a:latin typeface="Arial" panose="020B0604020202020204" pitchFamily="34" charset="0"/>
                <a:cs typeface="Arial" panose="020B0604020202020204" pitchFamily="34" charset="0"/>
              </a:rPr>
              <a:t> došanas novēršanu.</a:t>
            </a:r>
          </a:p>
          <a:p>
            <a:pPr algn="l">
              <a:lnSpc>
                <a:spcPct val="100000"/>
              </a:lnSpc>
            </a:pPr>
            <a:r>
              <a:rPr lang="lv-LV" sz="1100" dirty="0">
                <a:latin typeface="Arial" panose="020B0604020202020204" pitchFamily="34" charset="0"/>
                <a:cs typeface="Arial" panose="020B0604020202020204" pitchFamily="34" charset="0"/>
              </a:rPr>
              <a:t>Iedvesmojoties no britu COS, pirmā amerikāņu COS tika nodibināta Bufalo, Ņujorkas štatā, 1877. gadā. Šo biedrību mērķis bija koordinēt labdarības aktivitātes un ieviesa </a:t>
            </a:r>
            <a:r>
              <a:rPr lang="lv-LV" sz="1100" b="1" dirty="0">
                <a:latin typeface="Arial" panose="020B0604020202020204" pitchFamily="34" charset="0"/>
                <a:cs typeface="Arial" panose="020B0604020202020204" pitchFamily="34" charset="0"/>
              </a:rPr>
              <a:t>"zinātniskās labdarības" jēdzienu</a:t>
            </a:r>
            <a:r>
              <a:rPr lang="lv-LV" sz="1100" dirty="0">
                <a:latin typeface="Arial" panose="020B0604020202020204" pitchFamily="34" charset="0"/>
                <a:cs typeface="Arial" panose="020B0604020202020204" pitchFamily="34" charset="0"/>
              </a:rPr>
              <a:t>, koncentrējoties uz individualizētu palīdzību un pašpaļāvības veicināšanu.</a:t>
            </a:r>
          </a:p>
          <a:p>
            <a:pPr algn="l">
              <a:lnSpc>
                <a:spcPct val="100000"/>
              </a:lnSpc>
            </a:pPr>
            <a:r>
              <a:rPr lang="en-US" sz="1100" dirty="0">
                <a:latin typeface="Arial" panose="020B0604020202020204" pitchFamily="34" charset="0"/>
                <a:cs typeface="Arial" panose="020B0604020202020204" pitchFamily="34" charset="0"/>
              </a:rPr>
              <a:t>These organizations emphasized structured, </a:t>
            </a:r>
            <a:r>
              <a:rPr lang="en-US" sz="1100" b="1" dirty="0">
                <a:latin typeface="Arial" panose="020B0604020202020204" pitchFamily="34" charset="0"/>
                <a:cs typeface="Arial" panose="020B0604020202020204" pitchFamily="34" charset="0"/>
              </a:rPr>
              <a:t>case-by-case assistance</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aiming to distinguish between the "deserving" and "undeserving" poor</a:t>
            </a:r>
            <a:r>
              <a:rPr lang="en-US" sz="1100" dirty="0">
                <a:latin typeface="Arial" panose="020B0604020202020204" pitchFamily="34" charset="0"/>
                <a:cs typeface="Arial" panose="020B0604020202020204" pitchFamily="34" charset="0"/>
              </a:rPr>
              <a:t>. </a:t>
            </a:r>
            <a:endParaRPr lang="lv-LV" sz="1100" dirty="0">
              <a:latin typeface="Arial" panose="020B0604020202020204" pitchFamily="34" charset="0"/>
              <a:cs typeface="Arial" panose="020B0604020202020204" pitchFamily="34" charset="0"/>
            </a:endParaRPr>
          </a:p>
          <a:p>
            <a:pPr algn="l">
              <a:lnSpc>
                <a:spcPct val="100000"/>
              </a:lnSpc>
            </a:pPr>
            <a:r>
              <a:rPr lang="en-US" sz="1100" b="0" i="0" u="none" strike="noStrike" baseline="0" dirty="0">
                <a:solidFill>
                  <a:srgbClr val="000000"/>
                </a:solidFill>
                <a:latin typeface="Arial" panose="020B0604020202020204" pitchFamily="34" charset="0"/>
                <a:cs typeface="Arial" panose="020B0604020202020204" pitchFamily="34" charset="0"/>
              </a:rPr>
              <a:t>The Charity Organization Society (COS) began to focus on individual work, or what became known in the profession as casework with individuals, families, and groups. Casework developed areas of specialization including medical, psychiatric, and child casework and led to the development of a formal training program created by the New York COS in 1897 in partnership with Columbia University. </a:t>
            </a:r>
            <a:endParaRPr lang="lv-LV" sz="1100" dirty="0">
              <a:latin typeface="Arial" panose="020B0604020202020204" pitchFamily="34" charset="0"/>
              <a:cs typeface="Arial" panose="020B0604020202020204" pitchFamily="34" charset="0"/>
            </a:endParaRPr>
          </a:p>
          <a:p>
            <a:endParaRPr lang="lv-LV" sz="1000" b="0" i="0" u="none" strike="noStrike" baseline="0" dirty="0">
              <a:solidFill>
                <a:srgbClr val="000000"/>
              </a:solidFill>
              <a:latin typeface="Arial" panose="020B0604020202020204" pitchFamily="34" charset="0"/>
              <a:cs typeface="Arial" panose="020B0604020202020204" pitchFamily="34" charset="0"/>
            </a:endParaRPr>
          </a:p>
          <a:p>
            <a:pPr algn="just"/>
            <a:r>
              <a:rPr lang="en-US" sz="1000" b="0" i="0" u="none" strike="noStrike" baseline="0" dirty="0">
                <a:solidFill>
                  <a:srgbClr val="000000"/>
                </a:solidFill>
                <a:latin typeface="Arial" panose="020B0604020202020204" pitchFamily="34" charset="0"/>
                <a:cs typeface="Arial" panose="020B0604020202020204" pitchFamily="34" charset="0"/>
              </a:rPr>
              <a:t>distinction between large-scale efforts to resolve social problems and a more individualized approach set the stage for the earliest notions of the helping process in social work—one that combines a personalized service with an understanding that environments and social policies need to be improved if individuals are to be truly served.</a:t>
            </a:r>
          </a:p>
          <a:p>
            <a:pPr algn="just"/>
            <a:r>
              <a:rPr lang="en-US" sz="1000" b="0" i="0" u="none" strike="noStrike" baseline="0" dirty="0">
                <a:solidFill>
                  <a:srgbClr val="000000"/>
                </a:solidFill>
                <a:latin typeface="Arial" panose="020B0604020202020204" pitchFamily="34" charset="0"/>
                <a:cs typeface="Arial" panose="020B0604020202020204" pitchFamily="34" charset="0"/>
              </a:rPr>
              <a:t>A more highly personalized approach to helping is noted in the development of the settlement house movement, begun in 1886 with the Neighborhood Guild in New York City and made famous by the best known of the settlement houses, Jane Addams and Ellen Gates Starr’s much-admired Hull House in Chicago. Settlements focused on the causes of poverty and expanding jobs for the poor. </a:t>
            </a:r>
            <a:endParaRPr lang="lv-LV" sz="1100" dirty="0">
              <a:latin typeface="Arial" panose="020B0604020202020204" pitchFamily="34" charset="0"/>
              <a:cs typeface="Arial" panose="020B0604020202020204" pitchFamily="34" charset="0"/>
            </a:endParaRPr>
          </a:p>
          <a:p>
            <a:pPr algn="l">
              <a:lnSpc>
                <a:spcPct val="100000"/>
              </a:lnSpc>
            </a:pPr>
            <a:r>
              <a:rPr lang="lv-LV" sz="1100" dirty="0">
                <a:latin typeface="Arial" panose="020B0604020202020204" pitchFamily="34" charset="0"/>
                <a:cs typeface="Arial" panose="020B0604020202020204" pitchFamily="34" charset="0"/>
              </a:rPr>
              <a:t>03 - Apmetņu kustība sākās Anglijā ar </a:t>
            </a:r>
            <a:r>
              <a:rPr lang="lv-LV" sz="1100" dirty="0" err="1">
                <a:latin typeface="Arial" panose="020B0604020202020204" pitchFamily="34" charset="0"/>
                <a:cs typeface="Arial" panose="020B0604020202020204" pitchFamily="34" charset="0"/>
              </a:rPr>
              <a:t>Toinbija</a:t>
            </a:r>
            <a:r>
              <a:rPr lang="lv-LV" sz="1100" dirty="0">
                <a:latin typeface="Arial" panose="020B0604020202020204" pitchFamily="34" charset="0"/>
                <a:cs typeface="Arial" panose="020B0604020202020204" pitchFamily="34" charset="0"/>
              </a:rPr>
              <a:t> </a:t>
            </a:r>
            <a:r>
              <a:rPr lang="lv-LV" sz="1100" dirty="0" err="1">
                <a:latin typeface="Arial" panose="020B0604020202020204" pitchFamily="34" charset="0"/>
                <a:cs typeface="Arial" panose="020B0604020202020204" pitchFamily="34" charset="0"/>
              </a:rPr>
              <a:t>Hall</a:t>
            </a:r>
            <a:r>
              <a:rPr lang="lv-LV" sz="1100" dirty="0">
                <a:latin typeface="Arial" panose="020B0604020202020204" pitchFamily="34" charset="0"/>
                <a:cs typeface="Arial" panose="020B0604020202020204" pitchFamily="34" charset="0"/>
              </a:rPr>
              <a:t> nodibināšanu 1884. gadā. Universitāšu izglītību ieguvuši cilvēki dzīvoja nabadzīgo vidū, lai izprastu viņu vajadzības un sniegtu tādus pakalpojumus kā izglītība un veselības aprūpe. Šis modelis uzsvēra sabiedrības iesaistīšanos un sociālās reformas.</a:t>
            </a:r>
          </a:p>
          <a:p>
            <a:pPr algn="l">
              <a:lnSpc>
                <a:spcPct val="100000"/>
              </a:lnSpc>
            </a:pPr>
            <a:r>
              <a:rPr lang="lv-LV" sz="1100" dirty="0">
                <a:latin typeface="Arial" panose="020B0604020202020204" pitchFamily="34" charset="0"/>
                <a:cs typeface="Arial" panose="020B0604020202020204" pitchFamily="34" charset="0"/>
              </a:rPr>
              <a:t>Apmetņu kustība ASV aizsākās, kad </a:t>
            </a:r>
            <a:r>
              <a:rPr lang="lv-LV" sz="1100" dirty="0" err="1">
                <a:latin typeface="Arial" panose="020B0604020202020204" pitchFamily="34" charset="0"/>
                <a:cs typeface="Arial" panose="020B0604020202020204" pitchFamily="34" charset="0"/>
              </a:rPr>
              <a:t>Džeina</a:t>
            </a:r>
            <a:r>
              <a:rPr lang="lv-LV" sz="1100" dirty="0">
                <a:latin typeface="Arial" panose="020B0604020202020204" pitchFamily="34" charset="0"/>
                <a:cs typeface="Arial" panose="020B0604020202020204" pitchFamily="34" charset="0"/>
              </a:rPr>
              <a:t> Adamsa un Elēna </a:t>
            </a:r>
            <a:r>
              <a:rPr lang="lv-LV" sz="1100" dirty="0" err="1">
                <a:latin typeface="Arial" panose="020B0604020202020204" pitchFamily="34" charset="0"/>
                <a:cs typeface="Arial" panose="020B0604020202020204" pitchFamily="34" charset="0"/>
              </a:rPr>
              <a:t>Geitsa</a:t>
            </a:r>
            <a:r>
              <a:rPr lang="lv-LV" sz="1100" dirty="0">
                <a:latin typeface="Arial" panose="020B0604020202020204" pitchFamily="34" charset="0"/>
                <a:cs typeface="Arial" panose="020B0604020202020204" pitchFamily="34" charset="0"/>
              </a:rPr>
              <a:t> Stāra 1889. gadā Čikāgā nodibināja Halla namu. Halla nams sniedza imigrantiem un trūcīgajiem tādus pakalpojumus kā izglītība, bērnu aprūpe un veselības aprūpe, uzsverot sabiedrības iesaistīšanos un sociālās reformas.</a:t>
            </a:r>
          </a:p>
          <a:p>
            <a:pPr algn="l">
              <a:lnSpc>
                <a:spcPct val="100000"/>
              </a:lnSpc>
            </a:pPr>
            <a:r>
              <a:rPr lang="en-US" sz="1100" dirty="0">
                <a:latin typeface="Arial" panose="020B0604020202020204" pitchFamily="34" charset="0"/>
                <a:cs typeface="Arial" panose="020B0604020202020204" pitchFamily="34" charset="0"/>
              </a:rPr>
              <a:t>This approach focused on community-based services, with reformers living among those they served to better understand and address communal needs. </a:t>
            </a:r>
            <a:endParaRPr lang="lv-LV" sz="1100" dirty="0">
              <a:latin typeface="Arial" panose="020B0604020202020204" pitchFamily="34" charset="0"/>
              <a:cs typeface="Arial" panose="020B0604020202020204" pitchFamily="34" charset="0"/>
            </a:endParaRPr>
          </a:p>
          <a:p>
            <a:pPr algn="just"/>
            <a:r>
              <a:rPr lang="en-US" sz="1000" b="0" i="0" u="none" strike="noStrike" baseline="0" dirty="0">
                <a:solidFill>
                  <a:srgbClr val="000000"/>
                </a:solidFill>
                <a:latin typeface="Arial" panose="020B0604020202020204" pitchFamily="34" charset="0"/>
                <a:cs typeface="Arial" panose="020B0604020202020204" pitchFamily="34" charset="0"/>
              </a:rPr>
              <a:t>The settlement movement put much of its efforts into what we now call macrosystem change. Macrolevel </a:t>
            </a:r>
            <a:endParaRPr lang="lv-LV" sz="1100" dirty="0">
              <a:latin typeface="Arial" panose="020B0604020202020204" pitchFamily="34" charset="0"/>
              <a:cs typeface="Arial" panose="020B0604020202020204" pitchFamily="34" charset="0"/>
            </a:endParaRPr>
          </a:p>
          <a:p>
            <a:pPr algn="l">
              <a:lnSpc>
                <a:spcPct val="100000"/>
              </a:lnSpc>
            </a:pPr>
            <a:endParaRPr lang="lv-LV" sz="1100" dirty="0">
              <a:latin typeface="Arial" panose="020B0604020202020204" pitchFamily="34" charset="0"/>
              <a:cs typeface="Arial" panose="020B0604020202020204" pitchFamily="34" charset="0"/>
            </a:endParaRPr>
          </a:p>
          <a:p>
            <a:pPr algn="l">
              <a:lnSpc>
                <a:spcPct val="100000"/>
              </a:lnSpc>
            </a:pPr>
            <a:r>
              <a:rPr lang="lv-LV" sz="1100" dirty="0">
                <a:latin typeface="Arial" panose="020B0604020202020204" pitchFamily="34" charset="0"/>
                <a:cs typeface="Arial" panose="020B0604020202020204" pitchFamily="34" charset="0"/>
              </a:rPr>
              <a:t>Jau toreiz risinājumus veidoja plašākas palīdzības programmas un individualizētu risinājumu pieejas.</a:t>
            </a:r>
          </a:p>
          <a:p>
            <a:pPr algn="l">
              <a:lnSpc>
                <a:spcPct val="100000"/>
              </a:lnSpc>
            </a:pPr>
            <a:endParaRPr lang="lv-LV"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Despite differing contexts, both Europe and the United States faced similar challenges that shaped the development of social work:</a:t>
            </a:r>
          </a:p>
          <a:p>
            <a:pPr>
              <a:buFont typeface="Arial" panose="020B0604020202020204" pitchFamily="34" charset="0"/>
              <a:buChar char="•"/>
            </a:pPr>
            <a:r>
              <a:rPr lang="en-US" sz="1100" b="1" dirty="0">
                <a:latin typeface="Arial" panose="020B0604020202020204" pitchFamily="34" charset="0"/>
                <a:cs typeface="Arial" panose="020B0604020202020204" pitchFamily="34" charset="0"/>
              </a:rPr>
              <a:t>Industrialization and Urbanization</a:t>
            </a:r>
            <a:r>
              <a:rPr lang="en-US" sz="1100" dirty="0">
                <a:latin typeface="Arial" panose="020B0604020202020204" pitchFamily="34" charset="0"/>
                <a:cs typeface="Arial" panose="020B0604020202020204" pitchFamily="34" charset="0"/>
              </a:rPr>
              <a:t>: Rapid industrial growth led to overcrowded cities, poor working conditions, and increased </a:t>
            </a:r>
            <a:r>
              <a:rPr lang="en-US" sz="1100" dirty="0" err="1">
                <a:latin typeface="Arial" panose="020B0604020202020204" pitchFamily="34" charset="0"/>
                <a:cs typeface="Arial" panose="020B0604020202020204" pitchFamily="34" charset="0"/>
              </a:rPr>
              <a:t>poverty.</a:t>
            </a:r>
            <a:r>
              <a:rPr lang="en-US" sz="1100" dirty="0" err="1">
                <a:latin typeface="Arial" panose="020B0604020202020204" pitchFamily="34" charset="0"/>
                <a:cs typeface="Arial" panose="020B0604020202020204" pitchFamily="34" charset="0"/>
                <a:hlinkClick r:id="rId3"/>
              </a:rPr>
              <a:t>Social</a:t>
            </a:r>
            <a:r>
              <a:rPr lang="en-US" sz="1100" dirty="0">
                <a:latin typeface="Arial" panose="020B0604020202020204" pitchFamily="34" charset="0"/>
                <a:cs typeface="Arial" panose="020B0604020202020204" pitchFamily="34" charset="0"/>
                <a:hlinkClick r:id="rId3"/>
              </a:rPr>
              <a:t> Work Insides</a:t>
            </a:r>
            <a:endParaRPr lang="en-US" sz="11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100" b="1" dirty="0">
                <a:latin typeface="Arial" panose="020B0604020202020204" pitchFamily="34" charset="0"/>
                <a:cs typeface="Arial" panose="020B0604020202020204" pitchFamily="34" charset="0"/>
              </a:rPr>
              <a:t>Immigration and Cultural Integration</a:t>
            </a:r>
            <a:r>
              <a:rPr lang="en-US" sz="1100" dirty="0">
                <a:latin typeface="Arial" panose="020B0604020202020204" pitchFamily="34" charset="0"/>
                <a:cs typeface="Arial" panose="020B0604020202020204" pitchFamily="34" charset="0"/>
              </a:rPr>
              <a:t>: Both regions grappled with integrating diverse populations, necessitating culturally sensitive social services.</a:t>
            </a:r>
          </a:p>
          <a:p>
            <a:pPr>
              <a:buFont typeface="Arial" panose="020B0604020202020204" pitchFamily="34" charset="0"/>
              <a:buChar char="•"/>
            </a:pPr>
            <a:r>
              <a:rPr lang="en-US" sz="1100" b="1" dirty="0">
                <a:latin typeface="Arial" panose="020B0604020202020204" pitchFamily="34" charset="0"/>
                <a:cs typeface="Arial" panose="020B0604020202020204" pitchFamily="34" charset="0"/>
              </a:rPr>
              <a:t>Public Health Crises</a:t>
            </a:r>
            <a:r>
              <a:rPr lang="en-US" sz="1100" dirty="0">
                <a:latin typeface="Arial" panose="020B0604020202020204" pitchFamily="34" charset="0"/>
                <a:cs typeface="Arial" panose="020B0604020202020204" pitchFamily="34" charset="0"/>
              </a:rPr>
              <a:t>: Outbreaks of disease in densely populated urban areas highlighted the need for organized health and welfare services.</a:t>
            </a:r>
          </a:p>
        </p:txBody>
      </p:sp>
    </p:spTree>
    <p:extLst>
      <p:ext uri="{BB962C8B-B14F-4D97-AF65-F5344CB8AC3E}">
        <p14:creationId xmlns:p14="http://schemas.microsoft.com/office/powerpoint/2010/main" val="176001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Jane Addams (1860–1935):</a:t>
            </a:r>
            <a:r>
              <a:rPr lang="en-US" sz="1100" dirty="0">
                <a:latin typeface="Arial" panose="020B0604020202020204" pitchFamily="34" charset="0"/>
                <a:cs typeface="Arial" panose="020B0604020202020204" pitchFamily="34" charset="0"/>
              </a:rPr>
              <a:t> </a:t>
            </a:r>
            <a:r>
              <a:rPr lang="lv-LV" sz="1100" dirty="0">
                <a:latin typeface="Arial" panose="020B0604020202020204" pitchFamily="34" charset="0"/>
                <a:cs typeface="Arial" panose="020B0604020202020204" pitchFamily="34" charset="0"/>
              </a:rPr>
              <a:t>Bieži tiek saukta kā "sociālā darba māte", </a:t>
            </a:r>
            <a:r>
              <a:rPr lang="lv-LV" sz="1100" dirty="0" err="1">
                <a:latin typeface="Arial" panose="020B0604020202020204" pitchFamily="34" charset="0"/>
                <a:cs typeface="Arial" panose="020B0604020202020204" pitchFamily="34" charset="0"/>
              </a:rPr>
              <a:t>Addams</a:t>
            </a:r>
            <a:r>
              <a:rPr lang="lv-LV" sz="1100" dirty="0">
                <a:latin typeface="Arial" panose="020B0604020202020204" pitchFamily="34" charset="0"/>
                <a:cs typeface="Arial" panose="020B0604020202020204" pitchFamily="34" charset="0"/>
              </a:rPr>
              <a:t> </a:t>
            </a:r>
            <a:r>
              <a:rPr lang="lv-LV" sz="1100" dirty="0" err="1">
                <a:latin typeface="Arial" panose="020B0604020202020204" pitchFamily="34" charset="0"/>
                <a:cs typeface="Arial" panose="020B0604020202020204" pitchFamily="34" charset="0"/>
              </a:rPr>
              <a:t>līdzdibināja</a:t>
            </a:r>
            <a:r>
              <a:rPr lang="lv-LV" sz="1100" dirty="0">
                <a:latin typeface="Arial" panose="020B0604020202020204" pitchFamily="34" charset="0"/>
                <a:cs typeface="Arial" panose="020B0604020202020204" pitchFamily="34" charset="0"/>
              </a:rPr>
              <a:t> </a:t>
            </a:r>
            <a:r>
              <a:rPr lang="lv-LV" sz="1100" dirty="0" err="1">
                <a:latin typeface="Arial" panose="020B0604020202020204" pitchFamily="34" charset="0"/>
                <a:cs typeface="Arial" panose="020B0604020202020204" pitchFamily="34" charset="0"/>
              </a:rPr>
              <a:t>Hull</a:t>
            </a:r>
            <a:r>
              <a:rPr lang="lv-LV" sz="1100" dirty="0">
                <a:latin typeface="Arial" panose="020B0604020202020204" pitchFamily="34" charset="0"/>
                <a:cs typeface="Arial" panose="020B0604020202020204" pitchFamily="34" charset="0"/>
              </a:rPr>
              <a:t> </a:t>
            </a:r>
            <a:r>
              <a:rPr lang="lv-LV" sz="1100" dirty="0" err="1">
                <a:latin typeface="Arial" panose="020B0604020202020204" pitchFamily="34" charset="0"/>
                <a:cs typeface="Arial" panose="020B0604020202020204" pitchFamily="34" charset="0"/>
              </a:rPr>
              <a:t>House</a:t>
            </a:r>
            <a:r>
              <a:rPr lang="lv-LV" sz="1100" dirty="0">
                <a:latin typeface="Arial" panose="020B0604020202020204" pitchFamily="34" charset="0"/>
                <a:cs typeface="Arial" panose="020B0604020202020204" pitchFamily="34" charset="0"/>
              </a:rPr>
              <a:t> Čikāgā, sniedzot būtiskus pakalpojumus imigrantiem un nabadzīgajiem. Viņas centieni sociālajās reformās un miera aizstāvībā viņai 1931. gadā nopelnīja Nobela Miera prēmiju.</a:t>
            </a:r>
          </a:p>
          <a:p>
            <a:pPr algn="just"/>
            <a:r>
              <a:rPr lang="en-US" sz="1000" b="0" i="0" u="none" strike="noStrike" baseline="0" dirty="0">
                <a:solidFill>
                  <a:srgbClr val="000000"/>
                </a:solidFill>
                <a:latin typeface="Arial" panose="020B0604020202020204" pitchFamily="34" charset="0"/>
                <a:cs typeface="Arial" panose="020B0604020202020204" pitchFamily="34" charset="0"/>
              </a:rPr>
              <a:t>Addams promoted the idea that if afforded a decent education, adequate living conditions, and reliable income, any person could overcome the obstacles of the ghetto; furthermore, if allowed to develop his skills, that person could not only make a better life for himself but contribute to the community as a whole. </a:t>
            </a:r>
            <a:endParaRPr lang="lv-LV"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Mary Ellen Richmond (1861–1928):</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Galven</a:t>
            </a:r>
            <a:r>
              <a:rPr lang="lv-LV" sz="1100" dirty="0">
                <a:latin typeface="Arial" panose="020B0604020202020204" pitchFamily="34" charset="0"/>
                <a:cs typeface="Arial" panose="020B0604020202020204" pitchFamily="34" charset="0"/>
              </a:rPr>
              <a:t>ā persona</a:t>
            </a:r>
            <a:r>
              <a:rPr lang="en-US" sz="1100" dirty="0">
                <a:latin typeface="Arial" panose="020B0604020202020204" pitchFamily="34" charset="0"/>
                <a:cs typeface="Arial" panose="020B0604020202020204" pitchFamily="34" charset="0"/>
              </a:rPr>
              <a:t> sociālā darba </a:t>
            </a:r>
            <a:r>
              <a:rPr lang="en-US" sz="1100" dirty="0" err="1">
                <a:latin typeface="Arial" panose="020B0604020202020204" pitchFamily="34" charset="0"/>
                <a:cs typeface="Arial" panose="020B0604020202020204" pitchFamily="34" charset="0"/>
              </a:rPr>
              <a:t>profesionalizēšanā</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Ričmond</a:t>
            </a:r>
            <a:r>
              <a:rPr lang="lv-LV" sz="1100" dirty="0">
                <a:latin typeface="Arial" panose="020B0604020202020204" pitchFamily="34" charset="0"/>
                <a:cs typeface="Arial" panose="020B0604020202020204" pitchFamily="34" charset="0"/>
              </a:rPr>
              <a:t>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ir</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autors</a:t>
            </a:r>
            <a:r>
              <a:rPr lang="en-US" sz="1100" dirty="0">
                <a:latin typeface="Arial" panose="020B0604020202020204" pitchFamily="34" charset="0"/>
                <a:cs typeface="Arial" panose="020B0604020202020204" pitchFamily="34" charset="0"/>
              </a:rPr>
              <a:t> "Sociālā </a:t>
            </a:r>
            <a:r>
              <a:rPr lang="en-US" sz="1100" dirty="0" err="1">
                <a:latin typeface="Arial" panose="020B0604020202020204" pitchFamily="34" charset="0"/>
                <a:cs typeface="Arial" panose="020B0604020202020204" pitchFamily="34" charset="0"/>
              </a:rPr>
              <a:t>diagnostika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pamatteksts</a:t>
            </a:r>
            <a:r>
              <a:rPr lang="en-US" sz="1100" dirty="0">
                <a:latin typeface="Arial" panose="020B0604020202020204" pitchFamily="34" charset="0"/>
                <a:cs typeface="Arial" panose="020B0604020202020204" pitchFamily="34" charset="0"/>
              </a:rPr>
              <a:t>, kas </a:t>
            </a:r>
            <a:r>
              <a:rPr lang="en-US" sz="1100" dirty="0" err="1">
                <a:latin typeface="Arial" panose="020B0604020202020204" pitchFamily="34" charset="0"/>
                <a:cs typeface="Arial" panose="020B0604020202020204" pitchFamily="34" charset="0"/>
              </a:rPr>
              <a:t>uzsvēra</a:t>
            </a:r>
            <a:r>
              <a:rPr lang="en-US" sz="1100" dirty="0">
                <a:latin typeface="Arial" panose="020B0604020202020204" pitchFamily="34" charset="0"/>
                <a:cs typeface="Arial" panose="020B0604020202020204" pitchFamily="34" charset="0"/>
              </a:rPr>
              <a:t> lietu darba un </a:t>
            </a:r>
            <a:r>
              <a:rPr lang="en-US" sz="1100" dirty="0" err="1">
                <a:latin typeface="Arial" panose="020B0604020202020204" pitchFamily="34" charset="0"/>
                <a:cs typeface="Arial" panose="020B0604020202020204" pitchFamily="34" charset="0"/>
              </a:rPr>
              <a:t>sistemātiskas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novērtēšanas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nozīmi</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sociālajos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pakalpojumos</a:t>
            </a:r>
            <a:r>
              <a:rPr lang="en-US" sz="1100" dirty="0">
                <a:latin typeface="Arial" panose="020B0604020202020204" pitchFamily="34" charset="0"/>
                <a:cs typeface="Arial" panose="020B0604020202020204" pitchFamily="34" charset="0"/>
              </a:rPr>
              <a:t>.</a:t>
            </a:r>
          </a:p>
          <a:p>
            <a:r>
              <a:rPr lang="en-US" sz="1100" b="1" dirty="0">
                <a:latin typeface="Arial" panose="020B0604020202020204" pitchFamily="34" charset="0"/>
                <a:cs typeface="Arial" panose="020B0604020202020204" pitchFamily="34" charset="0"/>
              </a:rPr>
              <a:t>Ida Maud Cannon (1877–1960):</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Pionieris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medicīnas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sociālajā</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darbā</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integrējot</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sociālos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pakalpojumus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slimnīcā</a:t>
            </a:r>
            <a:r>
              <a:rPr lang="en-US" sz="1100" dirty="0">
                <a:latin typeface="Arial" panose="020B0604020202020204" pitchFamily="34" charset="0"/>
                <a:cs typeface="Arial" panose="020B0604020202020204" pitchFamily="34" charset="0"/>
              </a:rPr>
              <a:t>, jo </a:t>
            </a:r>
            <a:r>
              <a:rPr lang="en-US" sz="1100" dirty="0" err="1">
                <a:latin typeface="Arial" panose="020B0604020202020204" pitchFamily="34" charset="0"/>
                <a:cs typeface="Arial" panose="020B0604020202020204" pitchFamily="34" charset="0"/>
              </a:rPr>
              <a:t>īpaši</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Masačūsetsas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Vispārējā</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slimnīcā</a:t>
            </a:r>
            <a:r>
              <a:rPr lang="en-US" sz="1100" dirty="0">
                <a:latin typeface="Arial" panose="020B0604020202020204" pitchFamily="34" charset="0"/>
                <a:cs typeface="Arial" panose="020B0604020202020204" pitchFamily="34" charset="0"/>
              </a:rPr>
              <a:t>, un </a:t>
            </a:r>
            <a:r>
              <a:rPr lang="en-US" sz="1100" dirty="0" err="1">
                <a:latin typeface="Arial" panose="020B0604020202020204" pitchFamily="34" charset="0"/>
                <a:cs typeface="Arial" panose="020B0604020202020204" pitchFamily="34" charset="0"/>
              </a:rPr>
              <a:t>iestājās</a:t>
            </a:r>
            <a:r>
              <a:rPr lang="en-US" sz="1100" dirty="0">
                <a:latin typeface="Arial" panose="020B0604020202020204" pitchFamily="34" charset="0"/>
                <a:cs typeface="Arial" panose="020B0604020202020204" pitchFamily="34" charset="0"/>
              </a:rPr>
              <a:t> par </a:t>
            </a:r>
            <a:r>
              <a:rPr lang="en-US" sz="1100" dirty="0" err="1">
                <a:latin typeface="Arial" panose="020B0604020202020204" pitchFamily="34" charset="0"/>
                <a:cs typeface="Arial" panose="020B0604020202020204" pitchFamily="34" charset="0"/>
              </a:rPr>
              <a:t>standartizētu</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apmācību</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šajā</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jomā</a:t>
            </a:r>
            <a:r>
              <a:rPr lang="en-US" sz="1100" dirty="0">
                <a:latin typeface="Arial" panose="020B0604020202020204" pitchFamily="34" charset="0"/>
                <a:cs typeface="Arial" panose="020B0604020202020204" pitchFamily="34" charset="0"/>
              </a:rPr>
              <a:t>.</a:t>
            </a:r>
            <a:endParaRPr lang="lv-LV"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Edith Abbott (1876–1957):</a:t>
            </a:r>
            <a:r>
              <a:rPr lang="en-US" sz="1100" dirty="0">
                <a:latin typeface="Arial" panose="020B0604020202020204" pitchFamily="34" charset="0"/>
                <a:cs typeface="Arial" panose="020B0604020202020204" pitchFamily="34" charset="0"/>
              </a:rPr>
              <a:t> </a:t>
            </a:r>
            <a:r>
              <a:rPr lang="lv-LV" sz="1100" dirty="0">
                <a:latin typeface="Arial" panose="020B0604020202020204" pitchFamily="34" charset="0"/>
                <a:cs typeface="Arial" panose="020B0604020202020204" pitchFamily="34" charset="0"/>
              </a:rPr>
              <a:t>Kā ekonomists un pedagogs Abbott uzlaboja sociālā darba izglītību, izveidojot absolventu līmeņa programmas un uzsverot sociālo pētījumu integrāciju praksē.</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Bertha </a:t>
            </a:r>
            <a:r>
              <a:rPr lang="en-US" sz="1100" b="1" dirty="0" err="1">
                <a:latin typeface="Arial" panose="020B0604020202020204" pitchFamily="34" charset="0"/>
                <a:cs typeface="Arial" panose="020B0604020202020204" pitchFamily="34" charset="0"/>
              </a:rPr>
              <a:t>Capen</a:t>
            </a:r>
            <a:r>
              <a:rPr lang="en-US" sz="1100" b="1" dirty="0">
                <a:latin typeface="Arial" panose="020B0604020202020204" pitchFamily="34" charset="0"/>
                <a:cs typeface="Arial" panose="020B0604020202020204" pitchFamily="34" charset="0"/>
              </a:rPr>
              <a:t> Reynolds (1885–1978):</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Pazīstama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ar</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savu</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ieguldījumu</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radikālajā</a:t>
            </a:r>
            <a:r>
              <a:rPr lang="en-US" sz="1100" dirty="0">
                <a:latin typeface="Arial" panose="020B0604020202020204" pitchFamily="34" charset="0"/>
                <a:cs typeface="Arial" panose="020B0604020202020204" pitchFamily="34" charset="0"/>
              </a:rPr>
              <a:t> un </a:t>
            </a:r>
            <a:r>
              <a:rPr lang="en-US" sz="1100" dirty="0" err="1">
                <a:latin typeface="Arial" panose="020B0604020202020204" pitchFamily="34" charset="0"/>
                <a:cs typeface="Arial" panose="020B0604020202020204" pitchFamily="34" charset="0"/>
              </a:rPr>
              <a:t>kritiskajā</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sociālajā</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darbā</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Reinoldsa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aizstāvēja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uz</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spēku</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balstītu</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pieeju</a:t>
            </a:r>
            <a:r>
              <a:rPr lang="en-US" sz="1100" dirty="0">
                <a:latin typeface="Arial" panose="020B0604020202020204" pitchFamily="34" charset="0"/>
                <a:cs typeface="Arial" panose="020B0604020202020204" pitchFamily="34" charset="0"/>
              </a:rPr>
              <a:t> un </a:t>
            </a:r>
            <a:r>
              <a:rPr lang="en-US" sz="1100" dirty="0" err="1">
                <a:latin typeface="Arial" panose="020B0604020202020204" pitchFamily="34" charset="0"/>
                <a:cs typeface="Arial" panose="020B0604020202020204" pitchFamily="34" charset="0"/>
              </a:rPr>
              <a:t>uzsvēra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cik</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svarīgi</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ir</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risināt</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sistēmisko</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nevienlīdzību</a:t>
            </a:r>
            <a:r>
              <a:rPr lang="en-US" sz="1100" dirty="0">
                <a:latin typeface="Arial" panose="020B0604020202020204" pitchFamily="34" charset="0"/>
                <a:cs typeface="Arial" panose="020B0604020202020204" pitchFamily="34" charset="0"/>
              </a:rPr>
              <a:t>.</a:t>
            </a:r>
            <a:endParaRPr lang="lv-LV" sz="1100" dirty="0">
              <a:latin typeface="Arial" panose="020B0604020202020204" pitchFamily="34" charset="0"/>
              <a:cs typeface="Arial" panose="020B0604020202020204" pitchFamily="34" charset="0"/>
            </a:endParaRPr>
          </a:p>
          <a:p>
            <a:r>
              <a:rPr lang="lv-LV" sz="1100" dirty="0">
                <a:latin typeface="Arial" panose="020B0604020202020204" pitchFamily="34" charset="0"/>
                <a:cs typeface="Arial" panose="020B0604020202020204" pitchFamily="34" charset="0"/>
              </a:rPr>
              <a:t>02- Nepieciešamība pēc apmācītiem speciālistiem noveda pie formālu sociālā darba izglītības programmu izveides. 1898. gadā Ņujorkas Filantropijas skola (tagad Kolumbijas Universitātes Sociālā darba skola) sāka piedāvāt kursus, iezīmējot jomas </a:t>
            </a:r>
            <a:r>
              <a:rPr lang="lv-LV" sz="1100" dirty="0" err="1">
                <a:latin typeface="Arial" panose="020B0604020202020204" pitchFamily="34" charset="0"/>
                <a:cs typeface="Arial" panose="020B0604020202020204" pitchFamily="34" charset="0"/>
              </a:rPr>
              <a:t>profesionalizāciju</a:t>
            </a:r>
            <a:r>
              <a:rPr lang="lv-LV" sz="1100" dirty="0">
                <a:latin typeface="Arial" panose="020B0604020202020204" pitchFamily="34" charset="0"/>
                <a:cs typeface="Arial" panose="020B0604020202020204" pitchFamily="34" charset="0"/>
              </a:rPr>
              <a:t>.</a:t>
            </a:r>
          </a:p>
          <a:p>
            <a:pPr algn="just"/>
            <a:r>
              <a:rPr lang="en-US" sz="1000" b="0" i="0" u="none" strike="noStrike" baseline="0" dirty="0">
                <a:solidFill>
                  <a:srgbClr val="000000"/>
                </a:solidFill>
                <a:latin typeface="Arial" panose="020B0604020202020204" pitchFamily="34" charset="0"/>
                <a:cs typeface="Arial" panose="020B0604020202020204" pitchFamily="34" charset="0"/>
              </a:rPr>
              <a:t>By 1919, there were 17 schools of social work identifying themselves collectively as the Association of Training Schools of Professional Social Work, the precursor of today’s Council on Social Work Education (CSWE).</a:t>
            </a:r>
            <a:endParaRPr lang="lv-LV" sz="1100" dirty="0">
              <a:latin typeface="Arial" panose="020B0604020202020204" pitchFamily="34" charset="0"/>
              <a:cs typeface="Arial" panose="020B0604020202020204" pitchFamily="34" charset="0"/>
            </a:endParaRPr>
          </a:p>
          <a:p>
            <a:r>
              <a:rPr lang="lv-LV" sz="1100" dirty="0">
                <a:latin typeface="Arial" panose="020B0604020202020204" pitchFamily="34" charset="0"/>
                <a:cs typeface="Arial" panose="020B0604020202020204" pitchFamily="34" charset="0"/>
              </a:rPr>
              <a:t>03- </a:t>
            </a:r>
          </a:p>
          <a:p>
            <a:r>
              <a:rPr lang="lv-LV" sz="1100" b="1" dirty="0">
                <a:latin typeface="Arial" panose="020B0604020202020204" pitchFamily="34" charset="0"/>
                <a:cs typeface="Arial" panose="020B0604020202020204" pitchFamily="34" charset="0"/>
              </a:rPr>
              <a:t>1947. gads – Nacionālā sociālā darba konference (ASV)
</a:t>
            </a:r>
            <a:r>
              <a:rPr lang="lv-LV" sz="1100" b="0" dirty="0">
                <a:latin typeface="Arial" panose="020B0604020202020204" pitchFamily="34" charset="0"/>
                <a:cs typeface="Arial" panose="020B0604020202020204" pitchFamily="34" charset="0"/>
              </a:rPr>
              <a:t>Šajā laikā notika viens no pirmajiem organizētajiem centieniem apspriest sociālo darbinieku ētiskos pienākumus. Tas atspoguļoja pieaugošo izpratni par vajadzību pēc skaidriem profesionālajiem standartiem.</a:t>
            </a:r>
            <a:r>
              <a:rPr lang="lv-LV" sz="1100" b="1" dirty="0">
                <a:latin typeface="Arial" panose="020B0604020202020204" pitchFamily="34" charset="0"/>
                <a:cs typeface="Arial" panose="020B0604020202020204" pitchFamily="34" charset="0"/>
              </a:rPr>
              <a:t>
1960. gads – Pirmais ētikas kodekss (NASW, ASV)
</a:t>
            </a:r>
            <a:r>
              <a:rPr lang="lv-LV" sz="1100" b="0" dirty="0">
                <a:latin typeface="Arial" panose="020B0604020202020204" pitchFamily="34" charset="0"/>
                <a:cs typeface="Arial" panose="020B0604020202020204" pitchFamily="34" charset="0"/>
              </a:rPr>
              <a:t>Nacionālā sociālo darbinieku asociācija (NASW) 1960. gadā pieņēma pirmo oficiālo ētikas kodeksu.</a:t>
            </a:r>
            <a:endParaRPr lang="en-US" sz="1100" b="0" dirty="0">
              <a:latin typeface="Arial" panose="020B0604020202020204" pitchFamily="34" charset="0"/>
              <a:cs typeface="Arial" panose="020B0604020202020204" pitchFamily="34" charset="0"/>
            </a:endParaRPr>
          </a:p>
          <a:p>
            <a:endParaRPr lang="en-US" sz="11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3849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381000" y="685800"/>
            <a:ext cx="6096000" cy="3429000"/>
          </a:xfrm>
        </p:spPr>
      </p:sp>
      <p:sp>
        <p:nvSpPr>
          <p:cNvPr id="3" name="Piezīmju vietturis 2"/>
          <p:cNvSpPr>
            <a:spLocks noGrp="1"/>
          </p:cNvSpPr>
          <p:nvPr>
            <p:ph type="body" idx="1"/>
          </p:nvPr>
        </p:nvSpPr>
        <p:spPr/>
        <p:txBody>
          <a:bodyPr/>
          <a:lstStyle/>
          <a:p>
            <a:r>
              <a:rPr lang="lv-LV" dirty="0"/>
              <a:t>Padomju laika sistēmu ir būtiski atcerēties tāpēc, ka, atjaunojot neatkarību 1990.gadu sākumā, Latvija centās reformēt sociālās drošības sistēmu, un šo reformu būtību var nereti apzīmēt – pretēji tam, kā bija padomju savienībā.</a:t>
            </a:r>
          </a:p>
        </p:txBody>
      </p:sp>
    </p:spTree>
    <p:extLst>
      <p:ext uri="{BB962C8B-B14F-4D97-AF65-F5344CB8AC3E}">
        <p14:creationId xmlns:p14="http://schemas.microsoft.com/office/powerpoint/2010/main" val="230101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381000" y="685800"/>
            <a:ext cx="6096000" cy="3429000"/>
          </a:xfrm>
        </p:spPr>
      </p:sp>
      <p:sp>
        <p:nvSpPr>
          <p:cNvPr id="3" name="Piezīmju vietturi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lv-LV" sz="1800" dirty="0">
                <a:effectLst/>
                <a:latin typeface="Times New Roman" panose="02020603050405020304" pitchFamily="18" charset="0"/>
                <a:ea typeface="Times New Roman" panose="02020603050405020304" pitchFamily="18" charset="0"/>
              </a:rPr>
              <a:t>Ar LR Augstākās padomes un Ministru padomes lēmumiem pašvaldībām tika dots uzdevums nodrošināt iedzīvotāju sociālo aizsardzību pārejas periodā no plānveida ekonomikas uz tirgus ekonomiku. Pašvaldībās tika veidotas jaunas struktūras, kuru uzdevums bija pabalstu piešķiršana, ārvalstu humānās palīdzības sadale un personu ievietošana ilgstošās sociālās aprūpes iestādēs.</a:t>
            </a:r>
            <a:r>
              <a:rPr lang="lv-LV" dirty="0">
                <a:effectLst/>
              </a:rPr>
              <a:t> </a:t>
            </a:r>
            <a:r>
              <a:rPr lang="lv-LV" sz="1800" dirty="0">
                <a:effectLst/>
                <a:latin typeface="Times New Roman" panose="02020603050405020304" pitchFamily="18" charset="0"/>
                <a:ea typeface="Times New Roman" panose="02020603050405020304" pitchFamily="18" charset="0"/>
              </a:rPr>
              <a:t>LR AP lēmums „Par neatliekamiem uzdevumiem iedzīvotāju sociālajā aizsardzībā”, 1992.g.</a:t>
            </a:r>
            <a:endParaRPr lang="lv-LV" dirty="0"/>
          </a:p>
        </p:txBody>
      </p:sp>
    </p:spTree>
    <p:extLst>
      <p:ext uri="{BB962C8B-B14F-4D97-AF65-F5344CB8AC3E}">
        <p14:creationId xmlns:p14="http://schemas.microsoft.com/office/powerpoint/2010/main" val="3405204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381000" y="685800"/>
            <a:ext cx="6096000" cy="3429000"/>
          </a:xfrm>
        </p:spPr>
      </p:sp>
      <p:sp>
        <p:nvSpPr>
          <p:cNvPr id="3" name="Piezīmju vietturis 2"/>
          <p:cNvSpPr>
            <a:spLocks noGrp="1"/>
          </p:cNvSpPr>
          <p:nvPr>
            <p:ph type="body" idx="1"/>
          </p:nvPr>
        </p:nvSpPr>
        <p:spPr/>
        <p:txBody>
          <a:bodyPr/>
          <a:lstStyle/>
          <a:p>
            <a:endParaRPr lang="lv-LV"/>
          </a:p>
        </p:txBody>
      </p:sp>
    </p:spTree>
    <p:extLst>
      <p:ext uri="{BB962C8B-B14F-4D97-AF65-F5344CB8AC3E}">
        <p14:creationId xmlns:p14="http://schemas.microsoft.com/office/powerpoint/2010/main" val="374608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381000" y="685800"/>
            <a:ext cx="6096000" cy="3429000"/>
          </a:xfrm>
        </p:spPr>
      </p:sp>
      <p:sp>
        <p:nvSpPr>
          <p:cNvPr id="3" name="Piezīmju vietturis 2"/>
          <p:cNvSpPr>
            <a:spLocks noGrp="1"/>
          </p:cNvSpPr>
          <p:nvPr>
            <p:ph type="body" idx="1"/>
          </p:nvPr>
        </p:nvSpPr>
        <p:spPr/>
        <p:txBody>
          <a:bodyPr/>
          <a:lstStyle/>
          <a:p>
            <a:endParaRPr lang="lv-LV"/>
          </a:p>
        </p:txBody>
      </p:sp>
    </p:spTree>
    <p:extLst>
      <p:ext uri="{BB962C8B-B14F-4D97-AF65-F5344CB8AC3E}">
        <p14:creationId xmlns:p14="http://schemas.microsoft.com/office/powerpoint/2010/main" val="153404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381000" y="685800"/>
            <a:ext cx="6096000" cy="3429000"/>
          </a:xfrm>
        </p:spPr>
      </p:sp>
      <p:sp>
        <p:nvSpPr>
          <p:cNvPr id="3" name="Piezīmju vietturis 2"/>
          <p:cNvSpPr>
            <a:spLocks noGrp="1"/>
          </p:cNvSpPr>
          <p:nvPr>
            <p:ph type="body" idx="1"/>
          </p:nvPr>
        </p:nvSpPr>
        <p:spPr/>
        <p:txBody>
          <a:bodyPr/>
          <a:lstStyle/>
          <a:p>
            <a:endParaRPr lang="lv-LV"/>
          </a:p>
        </p:txBody>
      </p:sp>
    </p:spTree>
    <p:extLst>
      <p:ext uri="{BB962C8B-B14F-4D97-AF65-F5344CB8AC3E}">
        <p14:creationId xmlns:p14="http://schemas.microsoft.com/office/powerpoint/2010/main" val="205447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381000" y="685800"/>
            <a:ext cx="6096000" cy="3429000"/>
          </a:xfrm>
        </p:spPr>
      </p:sp>
      <p:sp>
        <p:nvSpPr>
          <p:cNvPr id="3" name="Piezīmju vietturis 2"/>
          <p:cNvSpPr>
            <a:spLocks noGrp="1"/>
          </p:cNvSpPr>
          <p:nvPr>
            <p:ph type="body" idx="1"/>
          </p:nvPr>
        </p:nvSpPr>
        <p:spPr/>
        <p:txBody>
          <a:bodyPr/>
          <a:lstStyle/>
          <a:p>
            <a:endParaRPr lang="lv-LV"/>
          </a:p>
        </p:txBody>
      </p:sp>
    </p:spTree>
    <p:extLst>
      <p:ext uri="{BB962C8B-B14F-4D97-AF65-F5344CB8AC3E}">
        <p14:creationId xmlns:p14="http://schemas.microsoft.com/office/powerpoint/2010/main" val="40486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pic>
        <p:nvPicPr>
          <p:cNvPr id="15" name="Image" descr="Image">
            <a:extLst>
              <a:ext uri="{FF2B5EF4-FFF2-40B4-BE49-F238E27FC236}">
                <a16:creationId xmlns:a16="http://schemas.microsoft.com/office/drawing/2014/main" id="{A81001EA-93D2-2A8F-4EB9-AF7F3AE91580}"/>
              </a:ext>
            </a:extLst>
          </p:cNvPr>
          <p:cNvPicPr>
            <a:picLocks noChangeAspect="1"/>
          </p:cNvPicPr>
          <p:nvPr userDrawn="1"/>
        </p:nvPicPr>
        <p:blipFill rotWithShape="1">
          <a:blip r:embed="rId2"/>
          <a:srcRect l="-385" t="30752" r="385" b="5023"/>
          <a:stretch/>
        </p:blipFill>
        <p:spPr>
          <a:xfrm>
            <a:off x="-99312" y="-216000"/>
            <a:ext cx="24483312" cy="14256000"/>
          </a:xfrm>
          <a:prstGeom prst="rect">
            <a:avLst/>
          </a:prstGeom>
          <a:ln w="12700">
            <a:miter lim="400000"/>
          </a:ln>
        </p:spPr>
      </p:pic>
      <p:pic>
        <p:nvPicPr>
          <p:cNvPr id="7" name="Image" descr="Image">
            <a:extLst>
              <a:ext uri="{FF2B5EF4-FFF2-40B4-BE49-F238E27FC236}">
                <a16:creationId xmlns:a16="http://schemas.microsoft.com/office/drawing/2014/main" id="{16925894-EAB0-1058-A053-CE298F379330}"/>
              </a:ext>
            </a:extLst>
          </p:cNvPr>
          <p:cNvPicPr>
            <a:picLocks noChangeAspect="1"/>
          </p:cNvPicPr>
          <p:nvPr userDrawn="1"/>
        </p:nvPicPr>
        <p:blipFill>
          <a:blip r:embed="rId3"/>
          <a:stretch>
            <a:fillRect/>
          </a:stretch>
        </p:blipFill>
        <p:spPr>
          <a:xfrm>
            <a:off x="14630626" y="11070524"/>
            <a:ext cx="1394532" cy="1339654"/>
          </a:xfrm>
          <a:prstGeom prst="rect">
            <a:avLst/>
          </a:prstGeom>
          <a:ln w="12700">
            <a:miter lim="400000"/>
          </a:ln>
        </p:spPr>
      </p:pic>
      <p:sp>
        <p:nvSpPr>
          <p:cNvPr id="11" name="Author and Date"/>
          <p:cNvSpPr txBox="1">
            <a:spLocks noGrp="1"/>
          </p:cNvSpPr>
          <p:nvPr>
            <p:ph type="body" sz="quarter" idx="21" hasCustomPrompt="1"/>
          </p:nvPr>
        </p:nvSpPr>
        <p:spPr>
          <a:xfrm>
            <a:off x="14630626" y="4692315"/>
            <a:ext cx="8362723" cy="1203159"/>
          </a:xfrm>
          <a:prstGeom prst="rect">
            <a:avLst/>
          </a:prstGeom>
          <a:noFill/>
        </p:spPr>
        <p:txBody>
          <a:bodyPr lIns="0" tIns="0" rIns="0" bIns="0">
            <a:normAutofit/>
          </a:bodyPr>
          <a:lstStyle>
            <a:lvl1pPr marL="0" indent="0" defTabSz="825500">
              <a:lnSpc>
                <a:spcPct val="120000"/>
              </a:lnSpc>
              <a:spcBef>
                <a:spcPts val="0"/>
              </a:spcBef>
              <a:buSzTx/>
              <a:buNone/>
              <a:defRPr sz="2200" b="1" spc="120" baseline="0">
                <a:solidFill>
                  <a:schemeClr val="bg2"/>
                </a:solidFill>
              </a:defRPr>
            </a:lvl1pPr>
          </a:lstStyle>
          <a:p>
            <a:r>
              <a:t>Date</a:t>
            </a:r>
          </a:p>
        </p:txBody>
      </p:sp>
      <p:sp>
        <p:nvSpPr>
          <p:cNvPr id="12" name="Presentation Title"/>
          <p:cNvSpPr txBox="1">
            <a:spLocks noGrp="1"/>
          </p:cNvSpPr>
          <p:nvPr>
            <p:ph type="title" hasCustomPrompt="1"/>
          </p:nvPr>
        </p:nvSpPr>
        <p:spPr>
          <a:xfrm>
            <a:off x="14639925" y="2393950"/>
            <a:ext cx="8362723" cy="1511300"/>
          </a:xfrm>
          <a:prstGeom prst="rect">
            <a:avLst/>
          </a:prstGeom>
          <a:noFill/>
        </p:spPr>
        <p:txBody>
          <a:bodyPr lIns="0" tIns="0" rIns="0" bIns="0" anchor="t" anchorCtr="0">
            <a:normAutofit/>
          </a:bodyPr>
          <a:lstStyle>
            <a:lvl1pPr>
              <a:lnSpc>
                <a:spcPct val="90000"/>
              </a:lnSpc>
              <a:defRPr sz="6000" spc="120" baseline="0">
                <a:solidFill>
                  <a:schemeClr val="bg2"/>
                </a:solidFill>
              </a:defRPr>
            </a:lvl1pPr>
          </a:lstStyle>
          <a:p>
            <a:r>
              <a:t>Presentation</a:t>
            </a:r>
            <a:br>
              <a:rPr lang="lv-LV"/>
            </a:br>
            <a:r>
              <a:t>Title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Table 02">
    <p:bg>
      <p:bgPr>
        <a:solidFill>
          <a:schemeClr val="tx1"/>
        </a:solidFill>
        <a:effectLst/>
      </p:bgPr>
    </p:bg>
    <p:spTree>
      <p:nvGrpSpPr>
        <p:cNvPr id="1" name=""/>
        <p:cNvGrpSpPr/>
        <p:nvPr/>
      </p:nvGrpSpPr>
      <p:grpSpPr>
        <a:xfrm>
          <a:off x="0" y="0"/>
          <a:ext cx="0" cy="0"/>
          <a:chOff x="0" y="0"/>
          <a:chExt cx="0" cy="0"/>
        </a:xfrm>
      </p:grpSpPr>
      <p:sp>
        <p:nvSpPr>
          <p:cNvPr id="63" name="Slide Title"/>
          <p:cNvSpPr txBox="1">
            <a:spLocks noGrp="1"/>
          </p:cNvSpPr>
          <p:nvPr>
            <p:ph type="title" hasCustomPrompt="1"/>
          </p:nvPr>
        </p:nvSpPr>
        <p:spPr>
          <a:xfrm>
            <a:off x="1390649" y="2393951"/>
            <a:ext cx="10837863" cy="3386916"/>
          </a:xfrm>
          <a:prstGeom prst="rect">
            <a:avLst/>
          </a:prstGeom>
        </p:spPr>
        <p:txBody>
          <a:bodyPr/>
          <a:lstStyle>
            <a:lvl1pPr algn="l">
              <a:defRPr>
                <a:solidFill>
                  <a:schemeClr val="bg2"/>
                </a:solidFill>
              </a:defRPr>
            </a:lvl1pPr>
          </a:lstStyle>
          <a:p>
            <a:r>
              <a:t>Title</a:t>
            </a:r>
          </a:p>
        </p:txBody>
      </p:sp>
      <p:sp>
        <p:nvSpPr>
          <p:cNvPr id="4" name="Author and Date">
            <a:extLst>
              <a:ext uri="{FF2B5EF4-FFF2-40B4-BE49-F238E27FC236}">
                <a16:creationId xmlns:a16="http://schemas.microsoft.com/office/drawing/2014/main" id="{870B44A4-C241-72C0-DA06-D8BF18E6576F}"/>
              </a:ext>
            </a:extLst>
          </p:cNvPr>
          <p:cNvSpPr txBox="1">
            <a:spLocks noGrp="1"/>
          </p:cNvSpPr>
          <p:nvPr>
            <p:ph type="body" sz="quarter" idx="22" hasCustomPrompt="1"/>
          </p:nvPr>
        </p:nvSpPr>
        <p:spPr>
          <a:xfrm>
            <a:off x="1390650" y="1169989"/>
            <a:ext cx="10837863" cy="642038"/>
          </a:xfrm>
          <a:prstGeom prst="rect">
            <a:avLst/>
          </a:prstGeom>
        </p:spPr>
        <p:txBody>
          <a:bodyPr lIns="0" tIns="0" rIns="0" bIns="0">
            <a:normAutofit/>
          </a:bodyPr>
          <a:lstStyle>
            <a:lvl1pPr marL="0" indent="0" defTabSz="825500">
              <a:lnSpc>
                <a:spcPct val="100000"/>
              </a:lnSpc>
              <a:spcBef>
                <a:spcPts val="0"/>
              </a:spcBef>
              <a:buSzTx/>
              <a:buNone/>
              <a:defRPr sz="2200" b="1" spc="220" baseline="0">
                <a:solidFill>
                  <a:schemeClr val="bg2"/>
                </a:solidFill>
              </a:defRPr>
            </a:lvl1pPr>
          </a:lstStyle>
          <a:p>
            <a:r>
              <a:rPr lang="en-GB"/>
              <a:t>PRESENTATION TITLE</a:t>
            </a:r>
          </a:p>
        </p:txBody>
      </p:sp>
      <p:sp>
        <p:nvSpPr>
          <p:cNvPr id="8" name="Chart Placeholder 2">
            <a:extLst>
              <a:ext uri="{FF2B5EF4-FFF2-40B4-BE49-F238E27FC236}">
                <a16:creationId xmlns:a16="http://schemas.microsoft.com/office/drawing/2014/main" id="{E6C49BE4-23C2-3CE7-9E8B-434D873DD3CD}"/>
              </a:ext>
            </a:extLst>
          </p:cNvPr>
          <p:cNvSpPr>
            <a:spLocks noGrp="1"/>
          </p:cNvSpPr>
          <p:nvPr>
            <p:ph type="chart" sz="quarter" idx="24" hasCustomPrompt="1"/>
          </p:nvPr>
        </p:nvSpPr>
        <p:spPr>
          <a:xfrm>
            <a:off x="1390650" y="6858000"/>
            <a:ext cx="21602700" cy="5688013"/>
          </a:xfrm>
        </p:spPr>
        <p:txBody>
          <a:bodyPr/>
          <a:lstStyle/>
          <a:p>
            <a:r>
              <a:rPr lang="en-LV"/>
              <a:t> </a:t>
            </a:r>
          </a:p>
        </p:txBody>
      </p:sp>
    </p:spTree>
    <p:extLst>
      <p:ext uri="{BB962C8B-B14F-4D97-AF65-F5344CB8AC3E}">
        <p14:creationId xmlns:p14="http://schemas.microsoft.com/office/powerpoint/2010/main" val="182448341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 Table 03">
    <p:bg>
      <p:bgPr>
        <a:solidFill>
          <a:srgbClr val="FFFFFF"/>
        </a:solidFill>
        <a:effectLst/>
      </p:bgPr>
    </p:bg>
    <p:spTree>
      <p:nvGrpSpPr>
        <p:cNvPr id="1" name=""/>
        <p:cNvGrpSpPr/>
        <p:nvPr/>
      </p:nvGrpSpPr>
      <p:grpSpPr>
        <a:xfrm>
          <a:off x="0" y="0"/>
          <a:ext cx="0" cy="0"/>
          <a:chOff x="0" y="0"/>
          <a:chExt cx="0" cy="0"/>
        </a:xfrm>
      </p:grpSpPr>
      <p:sp>
        <p:nvSpPr>
          <p:cNvPr id="63" name="Slide Title"/>
          <p:cNvSpPr txBox="1">
            <a:spLocks noGrp="1"/>
          </p:cNvSpPr>
          <p:nvPr>
            <p:ph type="title" hasCustomPrompt="1"/>
          </p:nvPr>
        </p:nvSpPr>
        <p:spPr>
          <a:xfrm>
            <a:off x="1390650" y="2393951"/>
            <a:ext cx="14978064" cy="2720490"/>
          </a:xfrm>
          <a:prstGeom prst="rect">
            <a:avLst/>
          </a:prstGeom>
        </p:spPr>
        <p:txBody>
          <a:bodyPr/>
          <a:lstStyle>
            <a:lvl1pPr algn="l">
              <a:defRPr>
                <a:solidFill>
                  <a:schemeClr val="tx1"/>
                </a:solidFill>
              </a:defRPr>
            </a:lvl1pPr>
          </a:lstStyle>
          <a:p>
            <a:r>
              <a:t>Title</a:t>
            </a:r>
          </a:p>
        </p:txBody>
      </p:sp>
      <p:sp>
        <p:nvSpPr>
          <p:cNvPr id="4" name="Author and Date">
            <a:extLst>
              <a:ext uri="{FF2B5EF4-FFF2-40B4-BE49-F238E27FC236}">
                <a16:creationId xmlns:a16="http://schemas.microsoft.com/office/drawing/2014/main" id="{870B44A4-C241-72C0-DA06-D8BF18E6576F}"/>
              </a:ext>
            </a:extLst>
          </p:cNvPr>
          <p:cNvSpPr txBox="1">
            <a:spLocks noGrp="1"/>
          </p:cNvSpPr>
          <p:nvPr>
            <p:ph type="body" sz="quarter" idx="22" hasCustomPrompt="1"/>
          </p:nvPr>
        </p:nvSpPr>
        <p:spPr>
          <a:xfrm>
            <a:off x="1390650" y="1169989"/>
            <a:ext cx="10837863" cy="642038"/>
          </a:xfrm>
          <a:prstGeom prst="rect">
            <a:avLst/>
          </a:prstGeom>
        </p:spPr>
        <p:txBody>
          <a:bodyPr lIns="0" tIns="0" rIns="0" bIns="0">
            <a:normAutofit/>
          </a:bodyPr>
          <a:lstStyle>
            <a:lvl1pPr marL="0" indent="0" defTabSz="825500">
              <a:lnSpc>
                <a:spcPct val="100000"/>
              </a:lnSpc>
              <a:spcBef>
                <a:spcPts val="0"/>
              </a:spcBef>
              <a:buSzTx/>
              <a:buNone/>
              <a:defRPr sz="2200" b="1" spc="220" baseline="0">
                <a:solidFill>
                  <a:schemeClr val="tx1">
                    <a:alpha val="50000"/>
                  </a:schemeClr>
                </a:solidFill>
              </a:defRPr>
            </a:lvl1pPr>
          </a:lstStyle>
          <a:p>
            <a:r>
              <a:rPr lang="en-GB"/>
              <a:t>PRESENTATION TITLE</a:t>
            </a:r>
          </a:p>
        </p:txBody>
      </p:sp>
      <p:sp>
        <p:nvSpPr>
          <p:cNvPr id="8" name="Chart Placeholder 2">
            <a:extLst>
              <a:ext uri="{FF2B5EF4-FFF2-40B4-BE49-F238E27FC236}">
                <a16:creationId xmlns:a16="http://schemas.microsoft.com/office/drawing/2014/main" id="{E6C49BE4-23C2-3CE7-9E8B-434D873DD3CD}"/>
              </a:ext>
            </a:extLst>
          </p:cNvPr>
          <p:cNvSpPr>
            <a:spLocks noGrp="1"/>
          </p:cNvSpPr>
          <p:nvPr>
            <p:ph type="chart" sz="quarter" idx="24" hasCustomPrompt="1"/>
          </p:nvPr>
        </p:nvSpPr>
        <p:spPr>
          <a:xfrm>
            <a:off x="1390650" y="5696366"/>
            <a:ext cx="21602700" cy="6849648"/>
          </a:xfrm>
        </p:spPr>
        <p:txBody>
          <a:bodyPr/>
          <a:lstStyle/>
          <a:p>
            <a:r>
              <a:rPr lang="en-LV"/>
              <a:t> </a:t>
            </a:r>
          </a:p>
        </p:txBody>
      </p:sp>
    </p:spTree>
    <p:extLst>
      <p:ext uri="{BB962C8B-B14F-4D97-AF65-F5344CB8AC3E}">
        <p14:creationId xmlns:p14="http://schemas.microsoft.com/office/powerpoint/2010/main" val="373063646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rgbClr val="2F4BCC"/>
        </a:solidFill>
        <a:effectLst/>
      </p:bgPr>
    </p:bg>
    <p:spTree>
      <p:nvGrpSpPr>
        <p:cNvPr id="1" name=""/>
        <p:cNvGrpSpPr/>
        <p:nvPr/>
      </p:nvGrpSpPr>
      <p:grpSpPr>
        <a:xfrm>
          <a:off x="0" y="0"/>
          <a:ext cx="0" cy="0"/>
          <a:chOff x="0" y="0"/>
          <a:chExt cx="0" cy="0"/>
        </a:xfrm>
      </p:grpSpPr>
      <p:sp>
        <p:nvSpPr>
          <p:cNvPr id="7" name="Body Level One…">
            <a:extLst>
              <a:ext uri="{FF2B5EF4-FFF2-40B4-BE49-F238E27FC236}">
                <a16:creationId xmlns:a16="http://schemas.microsoft.com/office/drawing/2014/main" id="{1492E622-7BA1-4BCB-62A1-5FA7793A5CA2}"/>
              </a:ext>
            </a:extLst>
          </p:cNvPr>
          <p:cNvSpPr txBox="1">
            <a:spLocks noGrp="1"/>
          </p:cNvSpPr>
          <p:nvPr>
            <p:ph type="body" sz="quarter" idx="24" hasCustomPrompt="1"/>
          </p:nvPr>
        </p:nvSpPr>
        <p:spPr>
          <a:xfrm>
            <a:off x="14657196" y="2393949"/>
            <a:ext cx="8336155" cy="3326245"/>
          </a:xfrm>
          <a:prstGeom prst="rect">
            <a:avLst/>
          </a:prstGeom>
        </p:spPr>
        <p:txBody>
          <a:bodyPr>
            <a:normAutofit/>
          </a:bodyPr>
          <a:lstStyle>
            <a:lvl1pPr marL="0" indent="0" defTabSz="825500">
              <a:lnSpc>
                <a:spcPct val="90000"/>
              </a:lnSpc>
              <a:spcBef>
                <a:spcPts val="0"/>
              </a:spcBef>
              <a:buSzTx/>
              <a:buNone/>
              <a:defRPr sz="60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Vieta </a:t>
            </a:r>
            <a:r>
              <a:rPr lang="en-GB" err="1"/>
              <a:t>prezentācijas</a:t>
            </a:r>
            <a:endParaRPr lang="en-GB"/>
          </a:p>
          <a:p>
            <a:r>
              <a:rPr lang="en-GB" err="1"/>
              <a:t>nosaukumam</a:t>
            </a:r>
            <a:endParaRPr lang="en-GB"/>
          </a:p>
          <a:p>
            <a:endParaRPr lang="en-GB"/>
          </a:p>
        </p:txBody>
      </p:sp>
      <p:sp>
        <p:nvSpPr>
          <p:cNvPr id="8" name="Body Level One…">
            <a:extLst>
              <a:ext uri="{FF2B5EF4-FFF2-40B4-BE49-F238E27FC236}">
                <a16:creationId xmlns:a16="http://schemas.microsoft.com/office/drawing/2014/main" id="{66364495-AE4D-6780-6730-E9CBF6C0AAB6}"/>
              </a:ext>
            </a:extLst>
          </p:cNvPr>
          <p:cNvSpPr txBox="1">
            <a:spLocks noGrp="1"/>
          </p:cNvSpPr>
          <p:nvPr>
            <p:ph type="body" sz="quarter" idx="23" hasCustomPrompt="1"/>
          </p:nvPr>
        </p:nvSpPr>
        <p:spPr>
          <a:xfrm>
            <a:off x="14639925" y="8384583"/>
            <a:ext cx="8336155" cy="4161429"/>
          </a:xfrm>
          <a:prstGeom prst="rect">
            <a:avLst/>
          </a:prstGeom>
        </p:spPr>
        <p:txBody>
          <a:bodyPr>
            <a:normAutofit/>
          </a:bodyPr>
          <a:lstStyle>
            <a:lvl1pPr marL="0" indent="0" defTabSz="825500">
              <a:lnSpc>
                <a:spcPct val="120000"/>
              </a:lnSpc>
              <a:spcBef>
                <a:spcPts val="0"/>
              </a:spcBef>
              <a:buSzTx/>
              <a:buNone/>
              <a:defRPr sz="25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lang="lv-LV"/>
          </a:p>
        </p:txBody>
      </p:sp>
    </p:spTree>
    <p:extLst>
      <p:ext uri="{BB962C8B-B14F-4D97-AF65-F5344CB8AC3E}">
        <p14:creationId xmlns:p14="http://schemas.microsoft.com/office/powerpoint/2010/main" val="24647731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02">
    <p:bg>
      <p:bgPr>
        <a:solidFill>
          <a:schemeClr val="bg1"/>
        </a:solidFill>
        <a:effectLst/>
      </p:bgPr>
    </p:bg>
    <p:spTree>
      <p:nvGrpSpPr>
        <p:cNvPr id="1" name=""/>
        <p:cNvGrpSpPr/>
        <p:nvPr/>
      </p:nvGrpSpPr>
      <p:grpSpPr>
        <a:xfrm>
          <a:off x="0" y="0"/>
          <a:ext cx="0" cy="0"/>
          <a:chOff x="0" y="0"/>
          <a:chExt cx="0" cy="0"/>
        </a:xfrm>
      </p:grpSpPr>
      <p:sp>
        <p:nvSpPr>
          <p:cNvPr id="23" name="Author and Date"/>
          <p:cNvSpPr txBox="1">
            <a:spLocks noGrp="1"/>
          </p:cNvSpPr>
          <p:nvPr>
            <p:ph type="body" sz="quarter" idx="22" hasCustomPrompt="1"/>
          </p:nvPr>
        </p:nvSpPr>
        <p:spPr>
          <a:xfrm>
            <a:off x="1390650" y="1169989"/>
            <a:ext cx="10837863" cy="642038"/>
          </a:xfrm>
          <a:prstGeom prst="rect">
            <a:avLst/>
          </a:prstGeom>
        </p:spPr>
        <p:txBody>
          <a:bodyPr lIns="0" tIns="0" rIns="0" bIns="0">
            <a:normAutofit/>
          </a:bodyPr>
          <a:lstStyle>
            <a:lvl1pPr marL="0" indent="0" defTabSz="825500">
              <a:lnSpc>
                <a:spcPct val="100000"/>
              </a:lnSpc>
              <a:spcBef>
                <a:spcPts val="0"/>
              </a:spcBef>
              <a:buSzTx/>
              <a:buNone/>
              <a:defRPr sz="2200" b="1" spc="220" baseline="0">
                <a:solidFill>
                  <a:schemeClr val="bg2">
                    <a:alpha val="50000"/>
                  </a:schemeClr>
                </a:solidFill>
              </a:defRPr>
            </a:lvl1pPr>
          </a:lstStyle>
          <a:p>
            <a:r>
              <a:rPr lang="en-GB"/>
              <a:t>PRESENTATION TITLE</a:t>
            </a:r>
          </a:p>
        </p:txBody>
      </p:sp>
      <p:sp>
        <p:nvSpPr>
          <p:cNvPr id="24" name="Body Level One…"/>
          <p:cNvSpPr txBox="1">
            <a:spLocks noGrp="1"/>
          </p:cNvSpPr>
          <p:nvPr>
            <p:ph type="body" sz="quarter" idx="1" hasCustomPrompt="1"/>
          </p:nvPr>
        </p:nvSpPr>
        <p:spPr>
          <a:xfrm>
            <a:off x="14636730" y="3265714"/>
            <a:ext cx="8334505" cy="1084218"/>
          </a:xfrm>
          <a:prstGeom prst="rect">
            <a:avLst/>
          </a:prstGeom>
        </p:spPr>
        <p:txBody>
          <a:bodyPr/>
          <a:lstStyle>
            <a:lvl1pPr marL="0" indent="0" defTabSz="825500">
              <a:lnSpc>
                <a:spcPct val="90000"/>
              </a:lnSpc>
              <a:spcBef>
                <a:spcPts val="0"/>
              </a:spcBef>
              <a:buSzTx/>
              <a:buNone/>
              <a:defRPr sz="55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a:p>
        </p:txBody>
      </p:sp>
      <p:sp>
        <p:nvSpPr>
          <p:cNvPr id="7" name="Body Level One…">
            <a:extLst>
              <a:ext uri="{FF2B5EF4-FFF2-40B4-BE49-F238E27FC236}">
                <a16:creationId xmlns:a16="http://schemas.microsoft.com/office/drawing/2014/main" id="{6BA9908B-635B-FB9D-0968-0F2A3547F08A}"/>
              </a:ext>
            </a:extLst>
          </p:cNvPr>
          <p:cNvSpPr txBox="1">
            <a:spLocks noGrp="1"/>
          </p:cNvSpPr>
          <p:nvPr>
            <p:ph type="body" sz="quarter" idx="23" hasCustomPrompt="1"/>
          </p:nvPr>
        </p:nvSpPr>
        <p:spPr>
          <a:xfrm>
            <a:off x="14658844" y="2873509"/>
            <a:ext cx="8334505" cy="353016"/>
          </a:xfrm>
          <a:prstGeom prst="rect">
            <a:avLst/>
          </a:prstGeom>
        </p:spPr>
        <p:txBody>
          <a:bodyPr>
            <a:normAutofit/>
          </a:bodyPr>
          <a:lstStyle>
            <a:lvl1pPr marL="0" indent="0" defTabSz="825500">
              <a:lnSpc>
                <a:spcPct val="120000"/>
              </a:lnSpc>
              <a:spcBef>
                <a:spcPts val="0"/>
              </a:spcBef>
              <a:buSzTx/>
              <a:buNone/>
              <a:defRPr sz="22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a:t>0-0</a:t>
            </a:r>
            <a:endParaRPr/>
          </a:p>
        </p:txBody>
      </p:sp>
      <p:sp>
        <p:nvSpPr>
          <p:cNvPr id="10" name="Body Level One…">
            <a:extLst>
              <a:ext uri="{FF2B5EF4-FFF2-40B4-BE49-F238E27FC236}">
                <a16:creationId xmlns:a16="http://schemas.microsoft.com/office/drawing/2014/main" id="{5E620B50-0C3C-73D7-10ED-880E1A6AC64D}"/>
              </a:ext>
            </a:extLst>
          </p:cNvPr>
          <p:cNvSpPr txBox="1">
            <a:spLocks noGrp="1"/>
          </p:cNvSpPr>
          <p:nvPr>
            <p:ph type="body" sz="quarter" idx="24" hasCustomPrompt="1"/>
          </p:nvPr>
        </p:nvSpPr>
        <p:spPr>
          <a:xfrm>
            <a:off x="14636730" y="5003074"/>
            <a:ext cx="8334505" cy="1084218"/>
          </a:xfrm>
          <a:prstGeom prst="rect">
            <a:avLst/>
          </a:prstGeom>
        </p:spPr>
        <p:txBody>
          <a:bodyPr/>
          <a:lstStyle>
            <a:lvl1pPr marL="0" indent="0" defTabSz="825500">
              <a:lnSpc>
                <a:spcPct val="90000"/>
              </a:lnSpc>
              <a:spcBef>
                <a:spcPts val="0"/>
              </a:spcBef>
              <a:buSzTx/>
              <a:buNone/>
              <a:defRPr sz="55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a:p>
        </p:txBody>
      </p:sp>
      <p:sp>
        <p:nvSpPr>
          <p:cNvPr id="11" name="Body Level One…">
            <a:extLst>
              <a:ext uri="{FF2B5EF4-FFF2-40B4-BE49-F238E27FC236}">
                <a16:creationId xmlns:a16="http://schemas.microsoft.com/office/drawing/2014/main" id="{E775BA1C-9218-55B8-68A3-EC15290077D0}"/>
              </a:ext>
            </a:extLst>
          </p:cNvPr>
          <p:cNvSpPr txBox="1">
            <a:spLocks noGrp="1"/>
          </p:cNvSpPr>
          <p:nvPr>
            <p:ph type="body" sz="quarter" idx="25" hasCustomPrompt="1"/>
          </p:nvPr>
        </p:nvSpPr>
        <p:spPr>
          <a:xfrm>
            <a:off x="14658844" y="4610869"/>
            <a:ext cx="8334505" cy="353016"/>
          </a:xfrm>
          <a:prstGeom prst="rect">
            <a:avLst/>
          </a:prstGeom>
        </p:spPr>
        <p:txBody>
          <a:bodyPr>
            <a:normAutofit/>
          </a:bodyPr>
          <a:lstStyle>
            <a:lvl1pPr marL="0" indent="0" defTabSz="825500">
              <a:lnSpc>
                <a:spcPct val="120000"/>
              </a:lnSpc>
              <a:spcBef>
                <a:spcPts val="0"/>
              </a:spcBef>
              <a:buSzTx/>
              <a:buNone/>
              <a:defRPr sz="22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a:t>0-0</a:t>
            </a:r>
            <a:endParaRPr/>
          </a:p>
        </p:txBody>
      </p:sp>
      <p:sp>
        <p:nvSpPr>
          <p:cNvPr id="12" name="Body Level One…">
            <a:extLst>
              <a:ext uri="{FF2B5EF4-FFF2-40B4-BE49-F238E27FC236}">
                <a16:creationId xmlns:a16="http://schemas.microsoft.com/office/drawing/2014/main" id="{9901ED2E-A9A6-476F-8173-12D2A570AF2B}"/>
              </a:ext>
            </a:extLst>
          </p:cNvPr>
          <p:cNvSpPr txBox="1">
            <a:spLocks noGrp="1"/>
          </p:cNvSpPr>
          <p:nvPr>
            <p:ph type="body" sz="quarter" idx="26" hasCustomPrompt="1"/>
          </p:nvPr>
        </p:nvSpPr>
        <p:spPr>
          <a:xfrm>
            <a:off x="14636730" y="6701245"/>
            <a:ext cx="8334505" cy="1084218"/>
          </a:xfrm>
          <a:prstGeom prst="rect">
            <a:avLst/>
          </a:prstGeom>
        </p:spPr>
        <p:txBody>
          <a:bodyPr/>
          <a:lstStyle>
            <a:lvl1pPr marL="0" indent="0" defTabSz="825500">
              <a:lnSpc>
                <a:spcPct val="90000"/>
              </a:lnSpc>
              <a:spcBef>
                <a:spcPts val="0"/>
              </a:spcBef>
              <a:buSzTx/>
              <a:buNone/>
              <a:defRPr sz="55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a:p>
        </p:txBody>
      </p:sp>
      <p:sp>
        <p:nvSpPr>
          <p:cNvPr id="13" name="Body Level One…">
            <a:extLst>
              <a:ext uri="{FF2B5EF4-FFF2-40B4-BE49-F238E27FC236}">
                <a16:creationId xmlns:a16="http://schemas.microsoft.com/office/drawing/2014/main" id="{25EE2D4C-CA10-8D2D-A7DE-CCDDF93AF2E6}"/>
              </a:ext>
            </a:extLst>
          </p:cNvPr>
          <p:cNvSpPr txBox="1">
            <a:spLocks noGrp="1"/>
          </p:cNvSpPr>
          <p:nvPr>
            <p:ph type="body" sz="quarter" idx="27" hasCustomPrompt="1"/>
          </p:nvPr>
        </p:nvSpPr>
        <p:spPr>
          <a:xfrm>
            <a:off x="14658844" y="6309040"/>
            <a:ext cx="8334505" cy="353016"/>
          </a:xfrm>
          <a:prstGeom prst="rect">
            <a:avLst/>
          </a:prstGeom>
        </p:spPr>
        <p:txBody>
          <a:bodyPr>
            <a:normAutofit/>
          </a:bodyPr>
          <a:lstStyle>
            <a:lvl1pPr marL="0" indent="0" defTabSz="825500">
              <a:lnSpc>
                <a:spcPct val="120000"/>
              </a:lnSpc>
              <a:spcBef>
                <a:spcPts val="0"/>
              </a:spcBef>
              <a:buSzTx/>
              <a:buNone/>
              <a:defRPr sz="22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a:t>0-0</a:t>
            </a:r>
            <a:endParaRPr/>
          </a:p>
        </p:txBody>
      </p:sp>
      <p:sp>
        <p:nvSpPr>
          <p:cNvPr id="14" name="Body Level One…">
            <a:extLst>
              <a:ext uri="{FF2B5EF4-FFF2-40B4-BE49-F238E27FC236}">
                <a16:creationId xmlns:a16="http://schemas.microsoft.com/office/drawing/2014/main" id="{F78E460A-0198-4651-2233-D1465BC2D022}"/>
              </a:ext>
            </a:extLst>
          </p:cNvPr>
          <p:cNvSpPr txBox="1">
            <a:spLocks noGrp="1"/>
          </p:cNvSpPr>
          <p:nvPr>
            <p:ph type="body" sz="quarter" idx="28" hasCustomPrompt="1"/>
          </p:nvPr>
        </p:nvSpPr>
        <p:spPr>
          <a:xfrm>
            <a:off x="14636730" y="8438605"/>
            <a:ext cx="8334505" cy="1084218"/>
          </a:xfrm>
          <a:prstGeom prst="rect">
            <a:avLst/>
          </a:prstGeom>
        </p:spPr>
        <p:txBody>
          <a:bodyPr/>
          <a:lstStyle>
            <a:lvl1pPr marL="0" indent="0" defTabSz="825500">
              <a:lnSpc>
                <a:spcPct val="90000"/>
              </a:lnSpc>
              <a:spcBef>
                <a:spcPts val="0"/>
              </a:spcBef>
              <a:buSzTx/>
              <a:buNone/>
              <a:defRPr sz="55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a:p>
        </p:txBody>
      </p:sp>
      <p:sp>
        <p:nvSpPr>
          <p:cNvPr id="15" name="Body Level One…">
            <a:extLst>
              <a:ext uri="{FF2B5EF4-FFF2-40B4-BE49-F238E27FC236}">
                <a16:creationId xmlns:a16="http://schemas.microsoft.com/office/drawing/2014/main" id="{0C7FE141-0B7F-AB0E-C2CE-9135E64FEDE8}"/>
              </a:ext>
            </a:extLst>
          </p:cNvPr>
          <p:cNvSpPr txBox="1">
            <a:spLocks noGrp="1"/>
          </p:cNvSpPr>
          <p:nvPr>
            <p:ph type="body" sz="quarter" idx="29" hasCustomPrompt="1"/>
          </p:nvPr>
        </p:nvSpPr>
        <p:spPr>
          <a:xfrm>
            <a:off x="14658844" y="8046400"/>
            <a:ext cx="8334505" cy="353016"/>
          </a:xfrm>
          <a:prstGeom prst="rect">
            <a:avLst/>
          </a:prstGeom>
        </p:spPr>
        <p:txBody>
          <a:bodyPr>
            <a:normAutofit/>
          </a:bodyPr>
          <a:lstStyle>
            <a:lvl1pPr marL="0" indent="0" defTabSz="825500">
              <a:lnSpc>
                <a:spcPct val="120000"/>
              </a:lnSpc>
              <a:spcBef>
                <a:spcPts val="0"/>
              </a:spcBef>
              <a:buSzTx/>
              <a:buNone/>
              <a:defRPr sz="22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a:t>0-0</a:t>
            </a:r>
            <a:endParaRPr/>
          </a:p>
        </p:txBody>
      </p:sp>
      <p:pic>
        <p:nvPicPr>
          <p:cNvPr id="16" name="Image" descr="Image">
            <a:extLst>
              <a:ext uri="{FF2B5EF4-FFF2-40B4-BE49-F238E27FC236}">
                <a16:creationId xmlns:a16="http://schemas.microsoft.com/office/drawing/2014/main" id="{7391E61C-618C-B989-E302-95B09330BE07}"/>
              </a:ext>
            </a:extLst>
          </p:cNvPr>
          <p:cNvPicPr>
            <a:picLocks noChangeAspect="1"/>
          </p:cNvPicPr>
          <p:nvPr userDrawn="1"/>
        </p:nvPicPr>
        <p:blipFill>
          <a:blip r:embed="rId2"/>
          <a:stretch>
            <a:fillRect/>
          </a:stretch>
        </p:blipFill>
        <p:spPr>
          <a:xfrm>
            <a:off x="1376183" y="11111944"/>
            <a:ext cx="1394532" cy="1339654"/>
          </a:xfrm>
          <a:prstGeom prst="rect">
            <a:avLst/>
          </a:prstGeom>
          <a:ln w="12700">
            <a:miter lim="400000"/>
          </a:ln>
        </p:spPr>
      </p:pic>
    </p:spTree>
    <p:extLst>
      <p:ext uri="{BB962C8B-B14F-4D97-AF65-F5344CB8AC3E}">
        <p14:creationId xmlns:p14="http://schemas.microsoft.com/office/powerpoint/2010/main" val="7370754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 01">
    <p:bg>
      <p:bgPr>
        <a:solidFill>
          <a:srgbClr val="FFFFFF"/>
        </a:solidFill>
        <a:effectLst/>
      </p:bgPr>
    </p:bg>
    <p:spTree>
      <p:nvGrpSpPr>
        <p:cNvPr id="1" name=""/>
        <p:cNvGrpSpPr/>
        <p:nvPr/>
      </p:nvGrpSpPr>
      <p:grpSpPr>
        <a:xfrm>
          <a:off x="0" y="0"/>
          <a:ext cx="0" cy="0"/>
          <a:chOff x="0" y="0"/>
          <a:chExt cx="0" cy="0"/>
        </a:xfrm>
      </p:grpSpPr>
      <p:sp>
        <p:nvSpPr>
          <p:cNvPr id="6" name="Author and Date">
            <a:extLst>
              <a:ext uri="{FF2B5EF4-FFF2-40B4-BE49-F238E27FC236}">
                <a16:creationId xmlns:a16="http://schemas.microsoft.com/office/drawing/2014/main" id="{AC8BBA0A-F6BC-0197-C9DE-28A6C0188A25}"/>
              </a:ext>
            </a:extLst>
          </p:cNvPr>
          <p:cNvSpPr txBox="1">
            <a:spLocks noGrp="1"/>
          </p:cNvSpPr>
          <p:nvPr>
            <p:ph type="body" sz="quarter" idx="22" hasCustomPrompt="1"/>
          </p:nvPr>
        </p:nvSpPr>
        <p:spPr>
          <a:xfrm>
            <a:off x="1390650" y="1169989"/>
            <a:ext cx="10837863" cy="642038"/>
          </a:xfrm>
          <a:prstGeom prst="rect">
            <a:avLst/>
          </a:prstGeom>
        </p:spPr>
        <p:txBody>
          <a:bodyPr lIns="0" tIns="0" rIns="0" bIns="0">
            <a:normAutofit/>
          </a:bodyPr>
          <a:lstStyle>
            <a:lvl1pPr marL="0" indent="0" defTabSz="825500">
              <a:lnSpc>
                <a:spcPct val="100000"/>
              </a:lnSpc>
              <a:spcBef>
                <a:spcPts val="0"/>
              </a:spcBef>
              <a:buSzTx/>
              <a:buNone/>
              <a:defRPr sz="2200" b="1" spc="220" baseline="0">
                <a:solidFill>
                  <a:schemeClr val="accent6">
                    <a:alpha val="50000"/>
                  </a:schemeClr>
                </a:solidFill>
              </a:defRPr>
            </a:lvl1pPr>
          </a:lstStyle>
          <a:p>
            <a:r>
              <a:rPr lang="en-GB"/>
              <a:t>PRESENTATION TITLE</a:t>
            </a:r>
          </a:p>
        </p:txBody>
      </p:sp>
      <p:sp>
        <p:nvSpPr>
          <p:cNvPr id="7" name="Body Level One…">
            <a:extLst>
              <a:ext uri="{FF2B5EF4-FFF2-40B4-BE49-F238E27FC236}">
                <a16:creationId xmlns:a16="http://schemas.microsoft.com/office/drawing/2014/main" id="{7C646643-08E0-CE6C-BBAD-B55308D625DD}"/>
              </a:ext>
            </a:extLst>
          </p:cNvPr>
          <p:cNvSpPr txBox="1">
            <a:spLocks noGrp="1"/>
          </p:cNvSpPr>
          <p:nvPr>
            <p:ph type="body" sz="quarter" idx="24" hasCustomPrompt="1"/>
          </p:nvPr>
        </p:nvSpPr>
        <p:spPr>
          <a:xfrm>
            <a:off x="1390650"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Vieta </a:t>
            </a:r>
            <a:r>
              <a:rPr lang="en-GB" err="1"/>
              <a:t>argumentam</a:t>
            </a:r>
            <a:endParaRPr lang="en-GB"/>
          </a:p>
          <a:p>
            <a:r>
              <a:rPr lang="en-GB"/>
              <a:t>par </a:t>
            </a:r>
            <a:r>
              <a:rPr lang="en-GB" err="1"/>
              <a:t>konkrēto</a:t>
            </a:r>
            <a:r>
              <a:rPr lang="en-GB"/>
              <a:t> </a:t>
            </a:r>
            <a:r>
              <a:rPr lang="en-GB" err="1"/>
              <a:t>tēmu</a:t>
            </a:r>
            <a:endParaRPr lang="en-GB"/>
          </a:p>
          <a:p>
            <a:endParaRPr lang="en-GB"/>
          </a:p>
        </p:txBody>
      </p:sp>
      <p:sp>
        <p:nvSpPr>
          <p:cNvPr id="10" name="Body Level One…">
            <a:extLst>
              <a:ext uri="{FF2B5EF4-FFF2-40B4-BE49-F238E27FC236}">
                <a16:creationId xmlns:a16="http://schemas.microsoft.com/office/drawing/2014/main" id="{12D9155C-94EF-C678-DCC7-C1C406B5DFB2}"/>
              </a:ext>
            </a:extLst>
          </p:cNvPr>
          <p:cNvSpPr txBox="1">
            <a:spLocks noGrp="1"/>
          </p:cNvSpPr>
          <p:nvPr>
            <p:ph type="body" sz="quarter" idx="25" hasCustomPrompt="1"/>
          </p:nvPr>
        </p:nvSpPr>
        <p:spPr>
          <a:xfrm>
            <a:off x="8891830"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Vieta </a:t>
            </a:r>
            <a:r>
              <a:rPr lang="en-GB" err="1"/>
              <a:t>argumentam</a:t>
            </a:r>
            <a:endParaRPr lang="en-GB"/>
          </a:p>
          <a:p>
            <a:r>
              <a:rPr lang="en-GB"/>
              <a:t>par </a:t>
            </a:r>
            <a:r>
              <a:rPr lang="en-GB" err="1"/>
              <a:t>konkrēto</a:t>
            </a:r>
            <a:r>
              <a:rPr lang="en-GB"/>
              <a:t> </a:t>
            </a:r>
            <a:r>
              <a:rPr lang="en-GB" err="1"/>
              <a:t>tēmu</a:t>
            </a:r>
            <a:endParaRPr lang="en-GB"/>
          </a:p>
          <a:p>
            <a:endParaRPr lang="en-GB"/>
          </a:p>
        </p:txBody>
      </p:sp>
      <p:sp>
        <p:nvSpPr>
          <p:cNvPr id="12" name="Body Level One…">
            <a:extLst>
              <a:ext uri="{FF2B5EF4-FFF2-40B4-BE49-F238E27FC236}">
                <a16:creationId xmlns:a16="http://schemas.microsoft.com/office/drawing/2014/main" id="{C150F9D5-8D2C-8D45-CC1E-0B64CC64A3C1}"/>
              </a:ext>
            </a:extLst>
          </p:cNvPr>
          <p:cNvSpPr txBox="1">
            <a:spLocks noGrp="1"/>
          </p:cNvSpPr>
          <p:nvPr>
            <p:ph type="body" sz="quarter" idx="26" hasCustomPrompt="1"/>
          </p:nvPr>
        </p:nvSpPr>
        <p:spPr>
          <a:xfrm>
            <a:off x="16377512"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Vieta </a:t>
            </a:r>
            <a:r>
              <a:rPr lang="en-GB" err="1"/>
              <a:t>argumentam</a:t>
            </a:r>
            <a:endParaRPr lang="en-GB"/>
          </a:p>
          <a:p>
            <a:r>
              <a:rPr lang="en-GB"/>
              <a:t>par </a:t>
            </a:r>
            <a:r>
              <a:rPr lang="en-GB" err="1"/>
              <a:t>konkrēto</a:t>
            </a:r>
            <a:r>
              <a:rPr lang="en-GB"/>
              <a:t> </a:t>
            </a:r>
            <a:r>
              <a:rPr lang="en-GB" err="1"/>
              <a:t>tēmu</a:t>
            </a:r>
            <a:endParaRPr lang="en-GB"/>
          </a:p>
          <a:p>
            <a:endParaRPr lang="en-GB"/>
          </a:p>
        </p:txBody>
      </p:sp>
      <p:sp>
        <p:nvSpPr>
          <p:cNvPr id="14" name="Line">
            <a:extLst>
              <a:ext uri="{FF2B5EF4-FFF2-40B4-BE49-F238E27FC236}">
                <a16:creationId xmlns:a16="http://schemas.microsoft.com/office/drawing/2014/main" id="{4835226D-5CAD-BF6A-D210-3EDAA0D40D5B}"/>
              </a:ext>
            </a:extLst>
          </p:cNvPr>
          <p:cNvSpPr/>
          <p:nvPr userDrawn="1"/>
        </p:nvSpPr>
        <p:spPr>
          <a:xfrm flipH="1" flipV="1">
            <a:off x="8483601" y="2401566"/>
            <a:ext cx="7464" cy="10147634"/>
          </a:xfrm>
          <a:prstGeom prst="line">
            <a:avLst/>
          </a:prstGeom>
          <a:ln w="50800">
            <a:solidFill>
              <a:schemeClr val="bg1">
                <a:alpha val="50000"/>
              </a:schemeClr>
            </a:solidFill>
            <a:miter lim="400000"/>
          </a:ln>
        </p:spPr>
        <p:txBody>
          <a:bodyPr lIns="50800" tIns="50800" rIns="50800" bIns="50800" anchor="ctr"/>
          <a:lstStyle/>
          <a:p>
            <a:endParaRPr/>
          </a:p>
        </p:txBody>
      </p:sp>
      <p:sp>
        <p:nvSpPr>
          <p:cNvPr id="15" name="Line">
            <a:extLst>
              <a:ext uri="{FF2B5EF4-FFF2-40B4-BE49-F238E27FC236}">
                <a16:creationId xmlns:a16="http://schemas.microsoft.com/office/drawing/2014/main" id="{992D4D79-1735-9D8C-0CD5-D2FB2D498655}"/>
              </a:ext>
            </a:extLst>
          </p:cNvPr>
          <p:cNvSpPr/>
          <p:nvPr userDrawn="1"/>
        </p:nvSpPr>
        <p:spPr>
          <a:xfrm flipH="1" flipV="1">
            <a:off x="15876292" y="2401566"/>
            <a:ext cx="7464" cy="10147634"/>
          </a:xfrm>
          <a:prstGeom prst="line">
            <a:avLst/>
          </a:prstGeom>
          <a:ln w="50800">
            <a:solidFill>
              <a:schemeClr val="bg1">
                <a:alpha val="50000"/>
              </a:schemeClr>
            </a:solidFill>
            <a:miter lim="400000"/>
          </a:ln>
        </p:spPr>
        <p:txBody>
          <a:bodyPr lIns="50800" tIns="50800" rIns="50800" bIns="50800" anchor="ctr"/>
          <a:lstStyle/>
          <a:p>
            <a:endParaRPr/>
          </a:p>
        </p:txBody>
      </p:sp>
      <p:sp>
        <p:nvSpPr>
          <p:cNvPr id="16" name="Body Level One…">
            <a:extLst>
              <a:ext uri="{FF2B5EF4-FFF2-40B4-BE49-F238E27FC236}">
                <a16:creationId xmlns:a16="http://schemas.microsoft.com/office/drawing/2014/main" id="{A1C661F5-0159-884F-3230-C7CAB85616A5}"/>
              </a:ext>
            </a:extLst>
          </p:cNvPr>
          <p:cNvSpPr txBox="1">
            <a:spLocks noGrp="1"/>
          </p:cNvSpPr>
          <p:nvPr>
            <p:ph type="body" sz="quarter" idx="23" hasCustomPrompt="1"/>
          </p:nvPr>
        </p:nvSpPr>
        <p:spPr>
          <a:xfrm>
            <a:off x="1408906"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lang="lv-LV"/>
          </a:p>
        </p:txBody>
      </p:sp>
      <p:sp>
        <p:nvSpPr>
          <p:cNvPr id="17" name="Body Level One…">
            <a:extLst>
              <a:ext uri="{FF2B5EF4-FFF2-40B4-BE49-F238E27FC236}">
                <a16:creationId xmlns:a16="http://schemas.microsoft.com/office/drawing/2014/main" id="{EB7D3122-B27D-C95F-22E3-8566D90CAF2A}"/>
              </a:ext>
            </a:extLst>
          </p:cNvPr>
          <p:cNvSpPr txBox="1">
            <a:spLocks noGrp="1"/>
          </p:cNvSpPr>
          <p:nvPr>
            <p:ph type="body" sz="quarter" idx="27" hasCustomPrompt="1"/>
          </p:nvPr>
        </p:nvSpPr>
        <p:spPr>
          <a:xfrm>
            <a:off x="8910086"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lang="lv-LV"/>
          </a:p>
        </p:txBody>
      </p:sp>
      <p:sp>
        <p:nvSpPr>
          <p:cNvPr id="18" name="Body Level One…">
            <a:extLst>
              <a:ext uri="{FF2B5EF4-FFF2-40B4-BE49-F238E27FC236}">
                <a16:creationId xmlns:a16="http://schemas.microsoft.com/office/drawing/2014/main" id="{5D510511-7390-6F61-07A8-6A2590B4BF75}"/>
              </a:ext>
            </a:extLst>
          </p:cNvPr>
          <p:cNvSpPr txBox="1">
            <a:spLocks noGrp="1"/>
          </p:cNvSpPr>
          <p:nvPr>
            <p:ph type="body" sz="quarter" idx="28" hasCustomPrompt="1"/>
          </p:nvPr>
        </p:nvSpPr>
        <p:spPr>
          <a:xfrm>
            <a:off x="16364771"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lang="lv-LV"/>
          </a:p>
        </p:txBody>
      </p:sp>
      <p:sp>
        <p:nvSpPr>
          <p:cNvPr id="21" name="Body Level One…">
            <a:extLst>
              <a:ext uri="{FF2B5EF4-FFF2-40B4-BE49-F238E27FC236}">
                <a16:creationId xmlns:a16="http://schemas.microsoft.com/office/drawing/2014/main" id="{38E52F12-47F1-466E-E0F6-CF23942718D4}"/>
              </a:ext>
            </a:extLst>
          </p:cNvPr>
          <p:cNvSpPr txBox="1">
            <a:spLocks noGrp="1"/>
          </p:cNvSpPr>
          <p:nvPr>
            <p:ph type="body" sz="quarter" idx="29" hasCustomPrompt="1"/>
          </p:nvPr>
        </p:nvSpPr>
        <p:spPr>
          <a:xfrm>
            <a:off x="1390650"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01</a:t>
            </a:r>
          </a:p>
        </p:txBody>
      </p:sp>
      <p:sp>
        <p:nvSpPr>
          <p:cNvPr id="22" name="Body Level One…">
            <a:extLst>
              <a:ext uri="{FF2B5EF4-FFF2-40B4-BE49-F238E27FC236}">
                <a16:creationId xmlns:a16="http://schemas.microsoft.com/office/drawing/2014/main" id="{9EEC4365-9B56-0DAF-8865-22CE11C5CE3B}"/>
              </a:ext>
            </a:extLst>
          </p:cNvPr>
          <p:cNvSpPr txBox="1">
            <a:spLocks noGrp="1"/>
          </p:cNvSpPr>
          <p:nvPr>
            <p:ph type="body" sz="quarter" idx="30" hasCustomPrompt="1"/>
          </p:nvPr>
        </p:nvSpPr>
        <p:spPr>
          <a:xfrm>
            <a:off x="8891830"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02</a:t>
            </a:r>
          </a:p>
        </p:txBody>
      </p:sp>
      <p:sp>
        <p:nvSpPr>
          <p:cNvPr id="23" name="Body Level One…">
            <a:extLst>
              <a:ext uri="{FF2B5EF4-FFF2-40B4-BE49-F238E27FC236}">
                <a16:creationId xmlns:a16="http://schemas.microsoft.com/office/drawing/2014/main" id="{F75D8E18-4176-E57C-EBA7-97183D777225}"/>
              </a:ext>
            </a:extLst>
          </p:cNvPr>
          <p:cNvSpPr txBox="1">
            <a:spLocks noGrp="1"/>
          </p:cNvSpPr>
          <p:nvPr>
            <p:ph type="body" sz="quarter" idx="31" hasCustomPrompt="1"/>
          </p:nvPr>
        </p:nvSpPr>
        <p:spPr>
          <a:xfrm>
            <a:off x="16377512"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03</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02">
    <p:bg>
      <p:bgPr>
        <a:solidFill>
          <a:schemeClr val="tx1"/>
        </a:solidFill>
        <a:effectLst/>
      </p:bgPr>
    </p:bg>
    <p:spTree>
      <p:nvGrpSpPr>
        <p:cNvPr id="1" name=""/>
        <p:cNvGrpSpPr/>
        <p:nvPr/>
      </p:nvGrpSpPr>
      <p:grpSpPr>
        <a:xfrm>
          <a:off x="0" y="0"/>
          <a:ext cx="0" cy="0"/>
          <a:chOff x="0" y="0"/>
          <a:chExt cx="0" cy="0"/>
        </a:xfrm>
      </p:grpSpPr>
      <p:sp>
        <p:nvSpPr>
          <p:cNvPr id="6" name="Author and Date">
            <a:extLst>
              <a:ext uri="{FF2B5EF4-FFF2-40B4-BE49-F238E27FC236}">
                <a16:creationId xmlns:a16="http://schemas.microsoft.com/office/drawing/2014/main" id="{AC8BBA0A-F6BC-0197-C9DE-28A6C0188A25}"/>
              </a:ext>
            </a:extLst>
          </p:cNvPr>
          <p:cNvSpPr txBox="1">
            <a:spLocks noGrp="1"/>
          </p:cNvSpPr>
          <p:nvPr>
            <p:ph type="body" sz="quarter" idx="22" hasCustomPrompt="1"/>
          </p:nvPr>
        </p:nvSpPr>
        <p:spPr>
          <a:xfrm>
            <a:off x="1390650" y="1169989"/>
            <a:ext cx="10837863" cy="642038"/>
          </a:xfrm>
          <a:prstGeom prst="rect">
            <a:avLst/>
          </a:prstGeom>
        </p:spPr>
        <p:txBody>
          <a:bodyPr lIns="0" tIns="0" rIns="0" bIns="0">
            <a:normAutofit/>
          </a:bodyPr>
          <a:lstStyle>
            <a:lvl1pPr marL="0" indent="0" defTabSz="825500">
              <a:lnSpc>
                <a:spcPct val="100000"/>
              </a:lnSpc>
              <a:spcBef>
                <a:spcPts val="0"/>
              </a:spcBef>
              <a:buSzTx/>
              <a:buNone/>
              <a:defRPr sz="2200" b="1" spc="220" baseline="0">
                <a:solidFill>
                  <a:schemeClr val="accent6">
                    <a:alpha val="50000"/>
                  </a:schemeClr>
                </a:solidFill>
              </a:defRPr>
            </a:lvl1pPr>
          </a:lstStyle>
          <a:p>
            <a:r>
              <a:rPr lang="en-GB"/>
              <a:t>PRESENTATION TITLE</a:t>
            </a:r>
          </a:p>
        </p:txBody>
      </p:sp>
      <p:sp>
        <p:nvSpPr>
          <p:cNvPr id="7" name="Body Level One…">
            <a:extLst>
              <a:ext uri="{FF2B5EF4-FFF2-40B4-BE49-F238E27FC236}">
                <a16:creationId xmlns:a16="http://schemas.microsoft.com/office/drawing/2014/main" id="{7C646643-08E0-CE6C-BBAD-B55308D625DD}"/>
              </a:ext>
            </a:extLst>
          </p:cNvPr>
          <p:cNvSpPr txBox="1">
            <a:spLocks noGrp="1"/>
          </p:cNvSpPr>
          <p:nvPr>
            <p:ph type="body" sz="quarter" idx="24" hasCustomPrompt="1"/>
          </p:nvPr>
        </p:nvSpPr>
        <p:spPr>
          <a:xfrm>
            <a:off x="1390650"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Vieta </a:t>
            </a:r>
            <a:r>
              <a:rPr lang="en-GB" err="1"/>
              <a:t>argumentam</a:t>
            </a:r>
            <a:endParaRPr lang="en-GB"/>
          </a:p>
          <a:p>
            <a:r>
              <a:rPr lang="en-GB"/>
              <a:t>par </a:t>
            </a:r>
            <a:r>
              <a:rPr lang="en-GB" err="1"/>
              <a:t>konkrēto</a:t>
            </a:r>
            <a:r>
              <a:rPr lang="en-GB"/>
              <a:t> </a:t>
            </a:r>
            <a:r>
              <a:rPr lang="en-GB" err="1"/>
              <a:t>tēmu</a:t>
            </a:r>
            <a:endParaRPr lang="en-GB"/>
          </a:p>
          <a:p>
            <a:endParaRPr lang="en-GB"/>
          </a:p>
        </p:txBody>
      </p:sp>
      <p:sp>
        <p:nvSpPr>
          <p:cNvPr id="10" name="Body Level One…">
            <a:extLst>
              <a:ext uri="{FF2B5EF4-FFF2-40B4-BE49-F238E27FC236}">
                <a16:creationId xmlns:a16="http://schemas.microsoft.com/office/drawing/2014/main" id="{12D9155C-94EF-C678-DCC7-C1C406B5DFB2}"/>
              </a:ext>
            </a:extLst>
          </p:cNvPr>
          <p:cNvSpPr txBox="1">
            <a:spLocks noGrp="1"/>
          </p:cNvSpPr>
          <p:nvPr>
            <p:ph type="body" sz="quarter" idx="25" hasCustomPrompt="1"/>
          </p:nvPr>
        </p:nvSpPr>
        <p:spPr>
          <a:xfrm>
            <a:off x="8891830"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Vieta </a:t>
            </a:r>
            <a:r>
              <a:rPr lang="en-GB" err="1"/>
              <a:t>argumentam</a:t>
            </a:r>
            <a:endParaRPr lang="en-GB"/>
          </a:p>
          <a:p>
            <a:r>
              <a:rPr lang="en-GB"/>
              <a:t>par </a:t>
            </a:r>
            <a:r>
              <a:rPr lang="en-GB" err="1"/>
              <a:t>konkrēto</a:t>
            </a:r>
            <a:r>
              <a:rPr lang="en-GB"/>
              <a:t> </a:t>
            </a:r>
            <a:r>
              <a:rPr lang="en-GB" err="1"/>
              <a:t>tēmu</a:t>
            </a:r>
            <a:endParaRPr lang="en-GB"/>
          </a:p>
          <a:p>
            <a:endParaRPr lang="en-GB"/>
          </a:p>
        </p:txBody>
      </p:sp>
      <p:sp>
        <p:nvSpPr>
          <p:cNvPr id="12" name="Body Level One…">
            <a:extLst>
              <a:ext uri="{FF2B5EF4-FFF2-40B4-BE49-F238E27FC236}">
                <a16:creationId xmlns:a16="http://schemas.microsoft.com/office/drawing/2014/main" id="{C150F9D5-8D2C-8D45-CC1E-0B64CC64A3C1}"/>
              </a:ext>
            </a:extLst>
          </p:cNvPr>
          <p:cNvSpPr txBox="1">
            <a:spLocks noGrp="1"/>
          </p:cNvSpPr>
          <p:nvPr>
            <p:ph type="body" sz="quarter" idx="26" hasCustomPrompt="1"/>
          </p:nvPr>
        </p:nvSpPr>
        <p:spPr>
          <a:xfrm>
            <a:off x="16377512"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Vieta </a:t>
            </a:r>
            <a:r>
              <a:rPr lang="en-GB" err="1"/>
              <a:t>argumentam</a:t>
            </a:r>
            <a:endParaRPr lang="en-GB"/>
          </a:p>
          <a:p>
            <a:r>
              <a:rPr lang="en-GB"/>
              <a:t>par </a:t>
            </a:r>
            <a:r>
              <a:rPr lang="en-GB" err="1"/>
              <a:t>konkrēto</a:t>
            </a:r>
            <a:r>
              <a:rPr lang="en-GB"/>
              <a:t> </a:t>
            </a:r>
            <a:r>
              <a:rPr lang="en-GB" err="1"/>
              <a:t>tēmu</a:t>
            </a:r>
            <a:endParaRPr lang="en-GB"/>
          </a:p>
          <a:p>
            <a:endParaRPr lang="en-GB"/>
          </a:p>
        </p:txBody>
      </p:sp>
      <p:sp>
        <p:nvSpPr>
          <p:cNvPr id="14" name="Line">
            <a:extLst>
              <a:ext uri="{FF2B5EF4-FFF2-40B4-BE49-F238E27FC236}">
                <a16:creationId xmlns:a16="http://schemas.microsoft.com/office/drawing/2014/main" id="{4835226D-5CAD-BF6A-D210-3EDAA0D40D5B}"/>
              </a:ext>
            </a:extLst>
          </p:cNvPr>
          <p:cNvSpPr/>
          <p:nvPr userDrawn="1"/>
        </p:nvSpPr>
        <p:spPr>
          <a:xfrm flipH="1" flipV="1">
            <a:off x="8483601" y="2401566"/>
            <a:ext cx="7464" cy="10147634"/>
          </a:xfrm>
          <a:prstGeom prst="line">
            <a:avLst/>
          </a:prstGeom>
          <a:ln w="50800">
            <a:solidFill>
              <a:schemeClr val="bg1">
                <a:alpha val="50000"/>
              </a:schemeClr>
            </a:solidFill>
            <a:miter lim="400000"/>
          </a:ln>
        </p:spPr>
        <p:txBody>
          <a:bodyPr lIns="50800" tIns="50800" rIns="50800" bIns="50800" anchor="ctr"/>
          <a:lstStyle/>
          <a:p>
            <a:endParaRPr/>
          </a:p>
        </p:txBody>
      </p:sp>
      <p:sp>
        <p:nvSpPr>
          <p:cNvPr id="15" name="Line">
            <a:extLst>
              <a:ext uri="{FF2B5EF4-FFF2-40B4-BE49-F238E27FC236}">
                <a16:creationId xmlns:a16="http://schemas.microsoft.com/office/drawing/2014/main" id="{992D4D79-1735-9D8C-0CD5-D2FB2D498655}"/>
              </a:ext>
            </a:extLst>
          </p:cNvPr>
          <p:cNvSpPr/>
          <p:nvPr userDrawn="1"/>
        </p:nvSpPr>
        <p:spPr>
          <a:xfrm flipH="1" flipV="1">
            <a:off x="15876292" y="2401566"/>
            <a:ext cx="7464" cy="10147634"/>
          </a:xfrm>
          <a:prstGeom prst="line">
            <a:avLst/>
          </a:prstGeom>
          <a:ln w="50800">
            <a:solidFill>
              <a:schemeClr val="bg1">
                <a:alpha val="50000"/>
              </a:schemeClr>
            </a:solidFill>
            <a:miter lim="400000"/>
          </a:ln>
        </p:spPr>
        <p:txBody>
          <a:bodyPr lIns="50800" tIns="50800" rIns="50800" bIns="50800" anchor="ctr"/>
          <a:lstStyle/>
          <a:p>
            <a:endParaRPr/>
          </a:p>
        </p:txBody>
      </p:sp>
      <p:sp>
        <p:nvSpPr>
          <p:cNvPr id="16" name="Body Level One…">
            <a:extLst>
              <a:ext uri="{FF2B5EF4-FFF2-40B4-BE49-F238E27FC236}">
                <a16:creationId xmlns:a16="http://schemas.microsoft.com/office/drawing/2014/main" id="{A1C661F5-0159-884F-3230-C7CAB85616A5}"/>
              </a:ext>
            </a:extLst>
          </p:cNvPr>
          <p:cNvSpPr txBox="1">
            <a:spLocks noGrp="1"/>
          </p:cNvSpPr>
          <p:nvPr>
            <p:ph type="body" sz="quarter" idx="23" hasCustomPrompt="1"/>
          </p:nvPr>
        </p:nvSpPr>
        <p:spPr>
          <a:xfrm>
            <a:off x="1408906"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lang="lv-LV"/>
          </a:p>
        </p:txBody>
      </p:sp>
      <p:sp>
        <p:nvSpPr>
          <p:cNvPr id="17" name="Body Level One…">
            <a:extLst>
              <a:ext uri="{FF2B5EF4-FFF2-40B4-BE49-F238E27FC236}">
                <a16:creationId xmlns:a16="http://schemas.microsoft.com/office/drawing/2014/main" id="{EB7D3122-B27D-C95F-22E3-8566D90CAF2A}"/>
              </a:ext>
            </a:extLst>
          </p:cNvPr>
          <p:cNvSpPr txBox="1">
            <a:spLocks noGrp="1"/>
          </p:cNvSpPr>
          <p:nvPr>
            <p:ph type="body" sz="quarter" idx="27" hasCustomPrompt="1"/>
          </p:nvPr>
        </p:nvSpPr>
        <p:spPr>
          <a:xfrm>
            <a:off x="8910086"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lang="lv-LV"/>
          </a:p>
        </p:txBody>
      </p:sp>
      <p:sp>
        <p:nvSpPr>
          <p:cNvPr id="18" name="Body Level One…">
            <a:extLst>
              <a:ext uri="{FF2B5EF4-FFF2-40B4-BE49-F238E27FC236}">
                <a16:creationId xmlns:a16="http://schemas.microsoft.com/office/drawing/2014/main" id="{5D510511-7390-6F61-07A8-6A2590B4BF75}"/>
              </a:ext>
            </a:extLst>
          </p:cNvPr>
          <p:cNvSpPr txBox="1">
            <a:spLocks noGrp="1"/>
          </p:cNvSpPr>
          <p:nvPr>
            <p:ph type="body" sz="quarter" idx="28" hasCustomPrompt="1"/>
          </p:nvPr>
        </p:nvSpPr>
        <p:spPr>
          <a:xfrm>
            <a:off x="16364771"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lang="lv-LV"/>
          </a:p>
        </p:txBody>
      </p:sp>
      <p:sp>
        <p:nvSpPr>
          <p:cNvPr id="21" name="Body Level One…">
            <a:extLst>
              <a:ext uri="{FF2B5EF4-FFF2-40B4-BE49-F238E27FC236}">
                <a16:creationId xmlns:a16="http://schemas.microsoft.com/office/drawing/2014/main" id="{38E52F12-47F1-466E-E0F6-CF23942718D4}"/>
              </a:ext>
            </a:extLst>
          </p:cNvPr>
          <p:cNvSpPr txBox="1">
            <a:spLocks noGrp="1"/>
          </p:cNvSpPr>
          <p:nvPr>
            <p:ph type="body" sz="quarter" idx="29" hasCustomPrompt="1"/>
          </p:nvPr>
        </p:nvSpPr>
        <p:spPr>
          <a:xfrm>
            <a:off x="1390650"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01</a:t>
            </a:r>
          </a:p>
        </p:txBody>
      </p:sp>
      <p:sp>
        <p:nvSpPr>
          <p:cNvPr id="22" name="Body Level One…">
            <a:extLst>
              <a:ext uri="{FF2B5EF4-FFF2-40B4-BE49-F238E27FC236}">
                <a16:creationId xmlns:a16="http://schemas.microsoft.com/office/drawing/2014/main" id="{9EEC4365-9B56-0DAF-8865-22CE11C5CE3B}"/>
              </a:ext>
            </a:extLst>
          </p:cNvPr>
          <p:cNvSpPr txBox="1">
            <a:spLocks noGrp="1"/>
          </p:cNvSpPr>
          <p:nvPr>
            <p:ph type="body" sz="quarter" idx="30" hasCustomPrompt="1"/>
          </p:nvPr>
        </p:nvSpPr>
        <p:spPr>
          <a:xfrm>
            <a:off x="8891830"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02</a:t>
            </a:r>
          </a:p>
        </p:txBody>
      </p:sp>
      <p:sp>
        <p:nvSpPr>
          <p:cNvPr id="23" name="Body Level One…">
            <a:extLst>
              <a:ext uri="{FF2B5EF4-FFF2-40B4-BE49-F238E27FC236}">
                <a16:creationId xmlns:a16="http://schemas.microsoft.com/office/drawing/2014/main" id="{F75D8E18-4176-E57C-EBA7-97183D777225}"/>
              </a:ext>
            </a:extLst>
          </p:cNvPr>
          <p:cNvSpPr txBox="1">
            <a:spLocks noGrp="1"/>
          </p:cNvSpPr>
          <p:nvPr>
            <p:ph type="body" sz="quarter" idx="31" hasCustomPrompt="1"/>
          </p:nvPr>
        </p:nvSpPr>
        <p:spPr>
          <a:xfrm>
            <a:off x="16377512"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03</a:t>
            </a:r>
          </a:p>
        </p:txBody>
      </p:sp>
    </p:spTree>
    <p:extLst>
      <p:ext uri="{BB962C8B-B14F-4D97-AF65-F5344CB8AC3E}">
        <p14:creationId xmlns:p14="http://schemas.microsoft.com/office/powerpoint/2010/main" val="789228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03">
    <p:bg>
      <p:bgPr>
        <a:solidFill>
          <a:schemeClr val="accent2"/>
        </a:solidFill>
        <a:effectLst/>
      </p:bgPr>
    </p:bg>
    <p:spTree>
      <p:nvGrpSpPr>
        <p:cNvPr id="1" name=""/>
        <p:cNvGrpSpPr/>
        <p:nvPr/>
      </p:nvGrpSpPr>
      <p:grpSpPr>
        <a:xfrm>
          <a:off x="0" y="0"/>
          <a:ext cx="0" cy="0"/>
          <a:chOff x="0" y="0"/>
          <a:chExt cx="0" cy="0"/>
        </a:xfrm>
      </p:grpSpPr>
      <p:sp>
        <p:nvSpPr>
          <p:cNvPr id="6" name="Author and Date">
            <a:extLst>
              <a:ext uri="{FF2B5EF4-FFF2-40B4-BE49-F238E27FC236}">
                <a16:creationId xmlns:a16="http://schemas.microsoft.com/office/drawing/2014/main" id="{AC8BBA0A-F6BC-0197-C9DE-28A6C0188A25}"/>
              </a:ext>
            </a:extLst>
          </p:cNvPr>
          <p:cNvSpPr txBox="1">
            <a:spLocks noGrp="1"/>
          </p:cNvSpPr>
          <p:nvPr>
            <p:ph type="body" sz="quarter" idx="22" hasCustomPrompt="1"/>
          </p:nvPr>
        </p:nvSpPr>
        <p:spPr>
          <a:xfrm>
            <a:off x="1390650" y="1169989"/>
            <a:ext cx="10837863" cy="642038"/>
          </a:xfrm>
          <a:prstGeom prst="rect">
            <a:avLst/>
          </a:prstGeom>
        </p:spPr>
        <p:txBody>
          <a:bodyPr lIns="0" tIns="0" rIns="0" bIns="0">
            <a:normAutofit/>
          </a:bodyPr>
          <a:lstStyle>
            <a:lvl1pPr marL="0" indent="0" defTabSz="825500">
              <a:lnSpc>
                <a:spcPct val="100000"/>
              </a:lnSpc>
              <a:spcBef>
                <a:spcPts val="0"/>
              </a:spcBef>
              <a:buSzTx/>
              <a:buNone/>
              <a:defRPr sz="2200" b="1" spc="220" baseline="0">
                <a:solidFill>
                  <a:schemeClr val="accent6">
                    <a:alpha val="50000"/>
                  </a:schemeClr>
                </a:solidFill>
              </a:defRPr>
            </a:lvl1pPr>
          </a:lstStyle>
          <a:p>
            <a:r>
              <a:rPr lang="en-GB"/>
              <a:t>PRESENTATION TITLE</a:t>
            </a:r>
          </a:p>
        </p:txBody>
      </p:sp>
      <p:sp>
        <p:nvSpPr>
          <p:cNvPr id="7" name="Body Level One…">
            <a:extLst>
              <a:ext uri="{FF2B5EF4-FFF2-40B4-BE49-F238E27FC236}">
                <a16:creationId xmlns:a16="http://schemas.microsoft.com/office/drawing/2014/main" id="{7C646643-08E0-CE6C-BBAD-B55308D625DD}"/>
              </a:ext>
            </a:extLst>
          </p:cNvPr>
          <p:cNvSpPr txBox="1">
            <a:spLocks noGrp="1"/>
          </p:cNvSpPr>
          <p:nvPr>
            <p:ph type="body" sz="quarter" idx="24" hasCustomPrompt="1"/>
          </p:nvPr>
        </p:nvSpPr>
        <p:spPr>
          <a:xfrm>
            <a:off x="1390650"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Vieta </a:t>
            </a:r>
            <a:r>
              <a:rPr lang="en-GB" err="1"/>
              <a:t>argumentam</a:t>
            </a:r>
            <a:endParaRPr lang="en-GB"/>
          </a:p>
          <a:p>
            <a:r>
              <a:rPr lang="en-GB"/>
              <a:t>par </a:t>
            </a:r>
            <a:r>
              <a:rPr lang="en-GB" err="1"/>
              <a:t>konkrēto</a:t>
            </a:r>
            <a:r>
              <a:rPr lang="en-GB"/>
              <a:t> </a:t>
            </a:r>
            <a:r>
              <a:rPr lang="en-GB" err="1"/>
              <a:t>tēmu</a:t>
            </a:r>
            <a:endParaRPr lang="en-GB"/>
          </a:p>
          <a:p>
            <a:endParaRPr lang="en-GB"/>
          </a:p>
        </p:txBody>
      </p:sp>
      <p:sp>
        <p:nvSpPr>
          <p:cNvPr id="10" name="Body Level One…">
            <a:extLst>
              <a:ext uri="{FF2B5EF4-FFF2-40B4-BE49-F238E27FC236}">
                <a16:creationId xmlns:a16="http://schemas.microsoft.com/office/drawing/2014/main" id="{12D9155C-94EF-C678-DCC7-C1C406B5DFB2}"/>
              </a:ext>
            </a:extLst>
          </p:cNvPr>
          <p:cNvSpPr txBox="1">
            <a:spLocks noGrp="1"/>
          </p:cNvSpPr>
          <p:nvPr>
            <p:ph type="body" sz="quarter" idx="25" hasCustomPrompt="1"/>
          </p:nvPr>
        </p:nvSpPr>
        <p:spPr>
          <a:xfrm>
            <a:off x="8891830"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Vieta </a:t>
            </a:r>
            <a:r>
              <a:rPr lang="en-GB" err="1"/>
              <a:t>argumentam</a:t>
            </a:r>
            <a:endParaRPr lang="en-GB"/>
          </a:p>
          <a:p>
            <a:r>
              <a:rPr lang="en-GB"/>
              <a:t>par </a:t>
            </a:r>
            <a:r>
              <a:rPr lang="en-GB" err="1"/>
              <a:t>konkrēto</a:t>
            </a:r>
            <a:r>
              <a:rPr lang="en-GB"/>
              <a:t> </a:t>
            </a:r>
            <a:r>
              <a:rPr lang="en-GB" err="1"/>
              <a:t>tēmu</a:t>
            </a:r>
            <a:endParaRPr lang="en-GB"/>
          </a:p>
          <a:p>
            <a:endParaRPr lang="en-GB"/>
          </a:p>
        </p:txBody>
      </p:sp>
      <p:sp>
        <p:nvSpPr>
          <p:cNvPr id="12" name="Body Level One…">
            <a:extLst>
              <a:ext uri="{FF2B5EF4-FFF2-40B4-BE49-F238E27FC236}">
                <a16:creationId xmlns:a16="http://schemas.microsoft.com/office/drawing/2014/main" id="{C150F9D5-8D2C-8D45-CC1E-0B64CC64A3C1}"/>
              </a:ext>
            </a:extLst>
          </p:cNvPr>
          <p:cNvSpPr txBox="1">
            <a:spLocks noGrp="1"/>
          </p:cNvSpPr>
          <p:nvPr>
            <p:ph type="body" sz="quarter" idx="26" hasCustomPrompt="1"/>
          </p:nvPr>
        </p:nvSpPr>
        <p:spPr>
          <a:xfrm>
            <a:off x="16377512"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Vieta </a:t>
            </a:r>
            <a:r>
              <a:rPr lang="en-GB" err="1"/>
              <a:t>argumentam</a:t>
            </a:r>
            <a:endParaRPr lang="en-GB"/>
          </a:p>
          <a:p>
            <a:r>
              <a:rPr lang="en-GB"/>
              <a:t>par </a:t>
            </a:r>
            <a:r>
              <a:rPr lang="en-GB" err="1"/>
              <a:t>konkrēto</a:t>
            </a:r>
            <a:r>
              <a:rPr lang="en-GB"/>
              <a:t> </a:t>
            </a:r>
            <a:r>
              <a:rPr lang="en-GB" err="1"/>
              <a:t>tēmu</a:t>
            </a:r>
            <a:endParaRPr lang="en-GB"/>
          </a:p>
          <a:p>
            <a:endParaRPr lang="en-GB"/>
          </a:p>
        </p:txBody>
      </p:sp>
      <p:sp>
        <p:nvSpPr>
          <p:cNvPr id="14" name="Line">
            <a:extLst>
              <a:ext uri="{FF2B5EF4-FFF2-40B4-BE49-F238E27FC236}">
                <a16:creationId xmlns:a16="http://schemas.microsoft.com/office/drawing/2014/main" id="{4835226D-5CAD-BF6A-D210-3EDAA0D40D5B}"/>
              </a:ext>
            </a:extLst>
          </p:cNvPr>
          <p:cNvSpPr/>
          <p:nvPr userDrawn="1"/>
        </p:nvSpPr>
        <p:spPr>
          <a:xfrm flipH="1" flipV="1">
            <a:off x="8483601" y="2401566"/>
            <a:ext cx="7464" cy="10147634"/>
          </a:xfrm>
          <a:prstGeom prst="line">
            <a:avLst/>
          </a:prstGeom>
          <a:ln w="50800">
            <a:solidFill>
              <a:schemeClr val="accent6">
                <a:alpha val="50000"/>
              </a:schemeClr>
            </a:solidFill>
            <a:miter lim="400000"/>
          </a:ln>
        </p:spPr>
        <p:txBody>
          <a:bodyPr lIns="50800" tIns="50800" rIns="50800" bIns="50800" anchor="ctr"/>
          <a:lstStyle/>
          <a:p>
            <a:endParaRPr/>
          </a:p>
        </p:txBody>
      </p:sp>
      <p:sp>
        <p:nvSpPr>
          <p:cNvPr id="15" name="Line">
            <a:extLst>
              <a:ext uri="{FF2B5EF4-FFF2-40B4-BE49-F238E27FC236}">
                <a16:creationId xmlns:a16="http://schemas.microsoft.com/office/drawing/2014/main" id="{992D4D79-1735-9D8C-0CD5-D2FB2D498655}"/>
              </a:ext>
            </a:extLst>
          </p:cNvPr>
          <p:cNvSpPr/>
          <p:nvPr userDrawn="1"/>
        </p:nvSpPr>
        <p:spPr>
          <a:xfrm flipH="1" flipV="1">
            <a:off x="15876292" y="2401566"/>
            <a:ext cx="7464" cy="10147634"/>
          </a:xfrm>
          <a:prstGeom prst="line">
            <a:avLst/>
          </a:prstGeom>
          <a:ln w="50800">
            <a:solidFill>
              <a:schemeClr val="accent6">
                <a:alpha val="50000"/>
              </a:schemeClr>
            </a:solidFill>
            <a:miter lim="400000"/>
          </a:ln>
        </p:spPr>
        <p:txBody>
          <a:bodyPr lIns="50800" tIns="50800" rIns="50800" bIns="50800" anchor="ctr"/>
          <a:lstStyle/>
          <a:p>
            <a:endParaRPr/>
          </a:p>
        </p:txBody>
      </p:sp>
      <p:sp>
        <p:nvSpPr>
          <p:cNvPr id="16" name="Body Level One…">
            <a:extLst>
              <a:ext uri="{FF2B5EF4-FFF2-40B4-BE49-F238E27FC236}">
                <a16:creationId xmlns:a16="http://schemas.microsoft.com/office/drawing/2014/main" id="{A1C661F5-0159-884F-3230-C7CAB85616A5}"/>
              </a:ext>
            </a:extLst>
          </p:cNvPr>
          <p:cNvSpPr txBox="1">
            <a:spLocks noGrp="1"/>
          </p:cNvSpPr>
          <p:nvPr>
            <p:ph type="body" sz="quarter" idx="23" hasCustomPrompt="1"/>
          </p:nvPr>
        </p:nvSpPr>
        <p:spPr>
          <a:xfrm>
            <a:off x="1408906"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lang="lv-LV"/>
          </a:p>
        </p:txBody>
      </p:sp>
      <p:sp>
        <p:nvSpPr>
          <p:cNvPr id="17" name="Body Level One…">
            <a:extLst>
              <a:ext uri="{FF2B5EF4-FFF2-40B4-BE49-F238E27FC236}">
                <a16:creationId xmlns:a16="http://schemas.microsoft.com/office/drawing/2014/main" id="{EB7D3122-B27D-C95F-22E3-8566D90CAF2A}"/>
              </a:ext>
            </a:extLst>
          </p:cNvPr>
          <p:cNvSpPr txBox="1">
            <a:spLocks noGrp="1"/>
          </p:cNvSpPr>
          <p:nvPr>
            <p:ph type="body" sz="quarter" idx="27" hasCustomPrompt="1"/>
          </p:nvPr>
        </p:nvSpPr>
        <p:spPr>
          <a:xfrm>
            <a:off x="8910086"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lang="lv-LV"/>
          </a:p>
        </p:txBody>
      </p:sp>
      <p:sp>
        <p:nvSpPr>
          <p:cNvPr id="18" name="Body Level One…">
            <a:extLst>
              <a:ext uri="{FF2B5EF4-FFF2-40B4-BE49-F238E27FC236}">
                <a16:creationId xmlns:a16="http://schemas.microsoft.com/office/drawing/2014/main" id="{5D510511-7390-6F61-07A8-6A2590B4BF75}"/>
              </a:ext>
            </a:extLst>
          </p:cNvPr>
          <p:cNvSpPr txBox="1">
            <a:spLocks noGrp="1"/>
          </p:cNvSpPr>
          <p:nvPr>
            <p:ph type="body" sz="quarter" idx="28" hasCustomPrompt="1"/>
          </p:nvPr>
        </p:nvSpPr>
        <p:spPr>
          <a:xfrm>
            <a:off x="16364771"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lang="lv-LV"/>
          </a:p>
        </p:txBody>
      </p:sp>
      <p:sp>
        <p:nvSpPr>
          <p:cNvPr id="21" name="Body Level One…">
            <a:extLst>
              <a:ext uri="{FF2B5EF4-FFF2-40B4-BE49-F238E27FC236}">
                <a16:creationId xmlns:a16="http://schemas.microsoft.com/office/drawing/2014/main" id="{38E52F12-47F1-466E-E0F6-CF23942718D4}"/>
              </a:ext>
            </a:extLst>
          </p:cNvPr>
          <p:cNvSpPr txBox="1">
            <a:spLocks noGrp="1"/>
          </p:cNvSpPr>
          <p:nvPr>
            <p:ph type="body" sz="quarter" idx="29" hasCustomPrompt="1"/>
          </p:nvPr>
        </p:nvSpPr>
        <p:spPr>
          <a:xfrm>
            <a:off x="1390650"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01</a:t>
            </a:r>
          </a:p>
        </p:txBody>
      </p:sp>
      <p:sp>
        <p:nvSpPr>
          <p:cNvPr id="22" name="Body Level One…">
            <a:extLst>
              <a:ext uri="{FF2B5EF4-FFF2-40B4-BE49-F238E27FC236}">
                <a16:creationId xmlns:a16="http://schemas.microsoft.com/office/drawing/2014/main" id="{9EEC4365-9B56-0DAF-8865-22CE11C5CE3B}"/>
              </a:ext>
            </a:extLst>
          </p:cNvPr>
          <p:cNvSpPr txBox="1">
            <a:spLocks noGrp="1"/>
          </p:cNvSpPr>
          <p:nvPr>
            <p:ph type="body" sz="quarter" idx="30" hasCustomPrompt="1"/>
          </p:nvPr>
        </p:nvSpPr>
        <p:spPr>
          <a:xfrm>
            <a:off x="8891830"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02</a:t>
            </a:r>
          </a:p>
        </p:txBody>
      </p:sp>
      <p:sp>
        <p:nvSpPr>
          <p:cNvPr id="23" name="Body Level One…">
            <a:extLst>
              <a:ext uri="{FF2B5EF4-FFF2-40B4-BE49-F238E27FC236}">
                <a16:creationId xmlns:a16="http://schemas.microsoft.com/office/drawing/2014/main" id="{F75D8E18-4176-E57C-EBA7-97183D777225}"/>
              </a:ext>
            </a:extLst>
          </p:cNvPr>
          <p:cNvSpPr txBox="1">
            <a:spLocks noGrp="1"/>
          </p:cNvSpPr>
          <p:nvPr>
            <p:ph type="body" sz="quarter" idx="31" hasCustomPrompt="1"/>
          </p:nvPr>
        </p:nvSpPr>
        <p:spPr>
          <a:xfrm>
            <a:off x="16377512"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03</a:t>
            </a:r>
          </a:p>
        </p:txBody>
      </p:sp>
    </p:spTree>
    <p:extLst>
      <p:ext uri="{BB962C8B-B14F-4D97-AF65-F5344CB8AC3E}">
        <p14:creationId xmlns:p14="http://schemas.microsoft.com/office/powerpoint/2010/main" val="30331662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04">
    <p:bg>
      <p:bgPr>
        <a:solidFill>
          <a:schemeClr val="accent1"/>
        </a:solidFill>
        <a:effectLst/>
      </p:bgPr>
    </p:bg>
    <p:spTree>
      <p:nvGrpSpPr>
        <p:cNvPr id="1" name=""/>
        <p:cNvGrpSpPr/>
        <p:nvPr/>
      </p:nvGrpSpPr>
      <p:grpSpPr>
        <a:xfrm>
          <a:off x="0" y="0"/>
          <a:ext cx="0" cy="0"/>
          <a:chOff x="0" y="0"/>
          <a:chExt cx="0" cy="0"/>
        </a:xfrm>
      </p:grpSpPr>
      <p:sp>
        <p:nvSpPr>
          <p:cNvPr id="6" name="Author and Date">
            <a:extLst>
              <a:ext uri="{FF2B5EF4-FFF2-40B4-BE49-F238E27FC236}">
                <a16:creationId xmlns:a16="http://schemas.microsoft.com/office/drawing/2014/main" id="{AC8BBA0A-F6BC-0197-C9DE-28A6C0188A25}"/>
              </a:ext>
            </a:extLst>
          </p:cNvPr>
          <p:cNvSpPr txBox="1">
            <a:spLocks noGrp="1"/>
          </p:cNvSpPr>
          <p:nvPr>
            <p:ph type="body" sz="quarter" idx="22" hasCustomPrompt="1"/>
          </p:nvPr>
        </p:nvSpPr>
        <p:spPr>
          <a:xfrm>
            <a:off x="1390650" y="1169989"/>
            <a:ext cx="10837863" cy="642038"/>
          </a:xfrm>
          <a:prstGeom prst="rect">
            <a:avLst/>
          </a:prstGeom>
        </p:spPr>
        <p:txBody>
          <a:bodyPr lIns="0" tIns="0" rIns="0" bIns="0">
            <a:normAutofit/>
          </a:bodyPr>
          <a:lstStyle>
            <a:lvl1pPr marL="0" indent="0" defTabSz="825500">
              <a:lnSpc>
                <a:spcPct val="100000"/>
              </a:lnSpc>
              <a:spcBef>
                <a:spcPts val="0"/>
              </a:spcBef>
              <a:buSzTx/>
              <a:buNone/>
              <a:defRPr sz="2200" b="1" spc="220" baseline="0">
                <a:solidFill>
                  <a:schemeClr val="tx1">
                    <a:alpha val="50000"/>
                  </a:schemeClr>
                </a:solidFill>
              </a:defRPr>
            </a:lvl1pPr>
          </a:lstStyle>
          <a:p>
            <a:r>
              <a:rPr lang="en-GB"/>
              <a:t>PRESENTATION TITLE</a:t>
            </a:r>
          </a:p>
        </p:txBody>
      </p:sp>
      <p:sp>
        <p:nvSpPr>
          <p:cNvPr id="7" name="Body Level One…">
            <a:extLst>
              <a:ext uri="{FF2B5EF4-FFF2-40B4-BE49-F238E27FC236}">
                <a16:creationId xmlns:a16="http://schemas.microsoft.com/office/drawing/2014/main" id="{7C646643-08E0-CE6C-BBAD-B55308D625DD}"/>
              </a:ext>
            </a:extLst>
          </p:cNvPr>
          <p:cNvSpPr txBox="1">
            <a:spLocks noGrp="1"/>
          </p:cNvSpPr>
          <p:nvPr>
            <p:ph type="body" sz="quarter" idx="24" hasCustomPrompt="1"/>
          </p:nvPr>
        </p:nvSpPr>
        <p:spPr>
          <a:xfrm>
            <a:off x="1390650"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Vieta </a:t>
            </a:r>
            <a:r>
              <a:rPr lang="en-GB" err="1"/>
              <a:t>argumentam</a:t>
            </a:r>
            <a:endParaRPr lang="en-GB"/>
          </a:p>
          <a:p>
            <a:r>
              <a:rPr lang="en-GB"/>
              <a:t>par </a:t>
            </a:r>
            <a:r>
              <a:rPr lang="en-GB" err="1"/>
              <a:t>konkrēto</a:t>
            </a:r>
            <a:r>
              <a:rPr lang="en-GB"/>
              <a:t> </a:t>
            </a:r>
            <a:r>
              <a:rPr lang="en-GB" err="1"/>
              <a:t>tēmu</a:t>
            </a:r>
            <a:endParaRPr lang="en-GB"/>
          </a:p>
          <a:p>
            <a:endParaRPr lang="en-GB"/>
          </a:p>
        </p:txBody>
      </p:sp>
      <p:sp>
        <p:nvSpPr>
          <p:cNvPr id="10" name="Body Level One…">
            <a:extLst>
              <a:ext uri="{FF2B5EF4-FFF2-40B4-BE49-F238E27FC236}">
                <a16:creationId xmlns:a16="http://schemas.microsoft.com/office/drawing/2014/main" id="{12D9155C-94EF-C678-DCC7-C1C406B5DFB2}"/>
              </a:ext>
            </a:extLst>
          </p:cNvPr>
          <p:cNvSpPr txBox="1">
            <a:spLocks noGrp="1"/>
          </p:cNvSpPr>
          <p:nvPr>
            <p:ph type="body" sz="quarter" idx="25" hasCustomPrompt="1"/>
          </p:nvPr>
        </p:nvSpPr>
        <p:spPr>
          <a:xfrm>
            <a:off x="8891830"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Vieta </a:t>
            </a:r>
            <a:r>
              <a:rPr lang="en-GB" err="1"/>
              <a:t>argumentam</a:t>
            </a:r>
            <a:endParaRPr lang="en-GB"/>
          </a:p>
          <a:p>
            <a:r>
              <a:rPr lang="en-GB"/>
              <a:t>par </a:t>
            </a:r>
            <a:r>
              <a:rPr lang="en-GB" err="1"/>
              <a:t>konkrēto</a:t>
            </a:r>
            <a:r>
              <a:rPr lang="en-GB"/>
              <a:t> </a:t>
            </a:r>
            <a:r>
              <a:rPr lang="en-GB" err="1"/>
              <a:t>tēmu</a:t>
            </a:r>
            <a:endParaRPr lang="en-GB"/>
          </a:p>
          <a:p>
            <a:endParaRPr lang="en-GB"/>
          </a:p>
        </p:txBody>
      </p:sp>
      <p:sp>
        <p:nvSpPr>
          <p:cNvPr id="12" name="Body Level One…">
            <a:extLst>
              <a:ext uri="{FF2B5EF4-FFF2-40B4-BE49-F238E27FC236}">
                <a16:creationId xmlns:a16="http://schemas.microsoft.com/office/drawing/2014/main" id="{C150F9D5-8D2C-8D45-CC1E-0B64CC64A3C1}"/>
              </a:ext>
            </a:extLst>
          </p:cNvPr>
          <p:cNvSpPr txBox="1">
            <a:spLocks noGrp="1"/>
          </p:cNvSpPr>
          <p:nvPr>
            <p:ph type="body" sz="quarter" idx="26" hasCustomPrompt="1"/>
          </p:nvPr>
        </p:nvSpPr>
        <p:spPr>
          <a:xfrm>
            <a:off x="16377512"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Vieta </a:t>
            </a:r>
            <a:r>
              <a:rPr lang="en-GB" err="1"/>
              <a:t>argumentam</a:t>
            </a:r>
            <a:endParaRPr lang="en-GB"/>
          </a:p>
          <a:p>
            <a:r>
              <a:rPr lang="en-GB"/>
              <a:t>par </a:t>
            </a:r>
            <a:r>
              <a:rPr lang="en-GB" err="1"/>
              <a:t>konkrēto</a:t>
            </a:r>
            <a:r>
              <a:rPr lang="en-GB"/>
              <a:t> </a:t>
            </a:r>
            <a:r>
              <a:rPr lang="en-GB" err="1"/>
              <a:t>tēmu</a:t>
            </a:r>
            <a:endParaRPr lang="en-GB"/>
          </a:p>
          <a:p>
            <a:endParaRPr lang="en-GB"/>
          </a:p>
        </p:txBody>
      </p:sp>
      <p:sp>
        <p:nvSpPr>
          <p:cNvPr id="14" name="Line">
            <a:extLst>
              <a:ext uri="{FF2B5EF4-FFF2-40B4-BE49-F238E27FC236}">
                <a16:creationId xmlns:a16="http://schemas.microsoft.com/office/drawing/2014/main" id="{4835226D-5CAD-BF6A-D210-3EDAA0D40D5B}"/>
              </a:ext>
            </a:extLst>
          </p:cNvPr>
          <p:cNvSpPr/>
          <p:nvPr userDrawn="1"/>
        </p:nvSpPr>
        <p:spPr>
          <a:xfrm flipH="1" flipV="1">
            <a:off x="8483601" y="2401566"/>
            <a:ext cx="7464" cy="10147634"/>
          </a:xfrm>
          <a:prstGeom prst="line">
            <a:avLst/>
          </a:prstGeom>
          <a:ln w="50800">
            <a:solidFill>
              <a:schemeClr val="tx1">
                <a:alpha val="50000"/>
              </a:schemeClr>
            </a:solidFill>
            <a:miter lim="400000"/>
          </a:ln>
        </p:spPr>
        <p:txBody>
          <a:bodyPr lIns="50800" tIns="50800" rIns="50800" bIns="50800" anchor="ctr"/>
          <a:lstStyle/>
          <a:p>
            <a:endParaRPr/>
          </a:p>
        </p:txBody>
      </p:sp>
      <p:sp>
        <p:nvSpPr>
          <p:cNvPr id="15" name="Line">
            <a:extLst>
              <a:ext uri="{FF2B5EF4-FFF2-40B4-BE49-F238E27FC236}">
                <a16:creationId xmlns:a16="http://schemas.microsoft.com/office/drawing/2014/main" id="{992D4D79-1735-9D8C-0CD5-D2FB2D498655}"/>
              </a:ext>
            </a:extLst>
          </p:cNvPr>
          <p:cNvSpPr/>
          <p:nvPr userDrawn="1"/>
        </p:nvSpPr>
        <p:spPr>
          <a:xfrm flipH="1" flipV="1">
            <a:off x="15876292" y="2401566"/>
            <a:ext cx="7464" cy="10147634"/>
          </a:xfrm>
          <a:prstGeom prst="line">
            <a:avLst/>
          </a:prstGeom>
          <a:ln w="50800">
            <a:solidFill>
              <a:schemeClr val="tx1">
                <a:alpha val="50000"/>
              </a:schemeClr>
            </a:solidFill>
            <a:miter lim="400000"/>
          </a:ln>
        </p:spPr>
        <p:txBody>
          <a:bodyPr lIns="50800" tIns="50800" rIns="50800" bIns="50800" anchor="ctr"/>
          <a:lstStyle/>
          <a:p>
            <a:endParaRPr/>
          </a:p>
        </p:txBody>
      </p:sp>
      <p:sp>
        <p:nvSpPr>
          <p:cNvPr id="16" name="Body Level One…">
            <a:extLst>
              <a:ext uri="{FF2B5EF4-FFF2-40B4-BE49-F238E27FC236}">
                <a16:creationId xmlns:a16="http://schemas.microsoft.com/office/drawing/2014/main" id="{A1C661F5-0159-884F-3230-C7CAB85616A5}"/>
              </a:ext>
            </a:extLst>
          </p:cNvPr>
          <p:cNvSpPr txBox="1">
            <a:spLocks noGrp="1"/>
          </p:cNvSpPr>
          <p:nvPr>
            <p:ph type="body" sz="quarter" idx="23" hasCustomPrompt="1"/>
          </p:nvPr>
        </p:nvSpPr>
        <p:spPr>
          <a:xfrm>
            <a:off x="1408906"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lang="lv-LV"/>
          </a:p>
        </p:txBody>
      </p:sp>
      <p:sp>
        <p:nvSpPr>
          <p:cNvPr id="17" name="Body Level One…">
            <a:extLst>
              <a:ext uri="{FF2B5EF4-FFF2-40B4-BE49-F238E27FC236}">
                <a16:creationId xmlns:a16="http://schemas.microsoft.com/office/drawing/2014/main" id="{EB7D3122-B27D-C95F-22E3-8566D90CAF2A}"/>
              </a:ext>
            </a:extLst>
          </p:cNvPr>
          <p:cNvSpPr txBox="1">
            <a:spLocks noGrp="1"/>
          </p:cNvSpPr>
          <p:nvPr>
            <p:ph type="body" sz="quarter" idx="27" hasCustomPrompt="1"/>
          </p:nvPr>
        </p:nvSpPr>
        <p:spPr>
          <a:xfrm>
            <a:off x="8910086"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lang="lv-LV"/>
          </a:p>
        </p:txBody>
      </p:sp>
      <p:sp>
        <p:nvSpPr>
          <p:cNvPr id="18" name="Body Level One…">
            <a:extLst>
              <a:ext uri="{FF2B5EF4-FFF2-40B4-BE49-F238E27FC236}">
                <a16:creationId xmlns:a16="http://schemas.microsoft.com/office/drawing/2014/main" id="{5D510511-7390-6F61-07A8-6A2590B4BF75}"/>
              </a:ext>
            </a:extLst>
          </p:cNvPr>
          <p:cNvSpPr txBox="1">
            <a:spLocks noGrp="1"/>
          </p:cNvSpPr>
          <p:nvPr>
            <p:ph type="body" sz="quarter" idx="28" hasCustomPrompt="1"/>
          </p:nvPr>
        </p:nvSpPr>
        <p:spPr>
          <a:xfrm>
            <a:off x="16364771"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lang="lv-LV"/>
          </a:p>
        </p:txBody>
      </p:sp>
      <p:sp>
        <p:nvSpPr>
          <p:cNvPr id="21" name="Body Level One…">
            <a:extLst>
              <a:ext uri="{FF2B5EF4-FFF2-40B4-BE49-F238E27FC236}">
                <a16:creationId xmlns:a16="http://schemas.microsoft.com/office/drawing/2014/main" id="{38E52F12-47F1-466E-E0F6-CF23942718D4}"/>
              </a:ext>
            </a:extLst>
          </p:cNvPr>
          <p:cNvSpPr txBox="1">
            <a:spLocks noGrp="1"/>
          </p:cNvSpPr>
          <p:nvPr>
            <p:ph type="body" sz="quarter" idx="29" hasCustomPrompt="1"/>
          </p:nvPr>
        </p:nvSpPr>
        <p:spPr>
          <a:xfrm>
            <a:off x="1390650"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01</a:t>
            </a:r>
          </a:p>
        </p:txBody>
      </p:sp>
      <p:sp>
        <p:nvSpPr>
          <p:cNvPr id="22" name="Body Level One…">
            <a:extLst>
              <a:ext uri="{FF2B5EF4-FFF2-40B4-BE49-F238E27FC236}">
                <a16:creationId xmlns:a16="http://schemas.microsoft.com/office/drawing/2014/main" id="{9EEC4365-9B56-0DAF-8865-22CE11C5CE3B}"/>
              </a:ext>
            </a:extLst>
          </p:cNvPr>
          <p:cNvSpPr txBox="1">
            <a:spLocks noGrp="1"/>
          </p:cNvSpPr>
          <p:nvPr>
            <p:ph type="body" sz="quarter" idx="30" hasCustomPrompt="1"/>
          </p:nvPr>
        </p:nvSpPr>
        <p:spPr>
          <a:xfrm>
            <a:off x="8891830"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02</a:t>
            </a:r>
          </a:p>
        </p:txBody>
      </p:sp>
      <p:sp>
        <p:nvSpPr>
          <p:cNvPr id="23" name="Body Level One…">
            <a:extLst>
              <a:ext uri="{FF2B5EF4-FFF2-40B4-BE49-F238E27FC236}">
                <a16:creationId xmlns:a16="http://schemas.microsoft.com/office/drawing/2014/main" id="{F75D8E18-4176-E57C-EBA7-97183D777225}"/>
              </a:ext>
            </a:extLst>
          </p:cNvPr>
          <p:cNvSpPr txBox="1">
            <a:spLocks noGrp="1"/>
          </p:cNvSpPr>
          <p:nvPr>
            <p:ph type="body" sz="quarter" idx="31" hasCustomPrompt="1"/>
          </p:nvPr>
        </p:nvSpPr>
        <p:spPr>
          <a:xfrm>
            <a:off x="16377512"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03</a:t>
            </a:r>
          </a:p>
        </p:txBody>
      </p:sp>
    </p:spTree>
    <p:extLst>
      <p:ext uri="{BB962C8B-B14F-4D97-AF65-F5344CB8AC3E}">
        <p14:creationId xmlns:p14="http://schemas.microsoft.com/office/powerpoint/2010/main" val="283542969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02">
    <p:bg>
      <p:bgPr>
        <a:solidFill>
          <a:srgbClr val="FFFFFF"/>
        </a:solidFill>
        <a:effectLst/>
      </p:bgPr>
    </p:bg>
    <p:spTree>
      <p:nvGrpSpPr>
        <p:cNvPr id="1" name=""/>
        <p:cNvGrpSpPr/>
        <p:nvPr/>
      </p:nvGrpSpPr>
      <p:grpSpPr>
        <a:xfrm>
          <a:off x="0" y="0"/>
          <a:ext cx="0" cy="0"/>
          <a:chOff x="0" y="0"/>
          <a:chExt cx="0" cy="0"/>
        </a:xfrm>
      </p:grpSpPr>
      <p:sp>
        <p:nvSpPr>
          <p:cNvPr id="6" name="Author and Date">
            <a:extLst>
              <a:ext uri="{FF2B5EF4-FFF2-40B4-BE49-F238E27FC236}">
                <a16:creationId xmlns:a16="http://schemas.microsoft.com/office/drawing/2014/main" id="{9C8B7C49-7DC8-C79A-6AEF-141593257942}"/>
              </a:ext>
            </a:extLst>
          </p:cNvPr>
          <p:cNvSpPr txBox="1">
            <a:spLocks noGrp="1"/>
          </p:cNvSpPr>
          <p:nvPr>
            <p:ph type="body" sz="quarter" idx="22" hasCustomPrompt="1"/>
          </p:nvPr>
        </p:nvSpPr>
        <p:spPr>
          <a:xfrm>
            <a:off x="1390650" y="1169989"/>
            <a:ext cx="10837863" cy="642038"/>
          </a:xfrm>
          <a:prstGeom prst="rect">
            <a:avLst/>
          </a:prstGeom>
        </p:spPr>
        <p:txBody>
          <a:bodyPr lIns="0" tIns="0" rIns="0" bIns="0">
            <a:normAutofit/>
          </a:bodyPr>
          <a:lstStyle>
            <a:lvl1pPr marL="0" indent="0" defTabSz="825500">
              <a:lnSpc>
                <a:spcPct val="100000"/>
              </a:lnSpc>
              <a:spcBef>
                <a:spcPts val="0"/>
              </a:spcBef>
              <a:buSzTx/>
              <a:buNone/>
              <a:defRPr sz="2200" b="1" spc="220" baseline="0">
                <a:solidFill>
                  <a:schemeClr val="tx1">
                    <a:alpha val="50000"/>
                  </a:schemeClr>
                </a:solidFill>
              </a:defRPr>
            </a:lvl1pPr>
          </a:lstStyle>
          <a:p>
            <a:r>
              <a:rPr lang="en-GB"/>
              <a:t>PRESENTATION TITLE</a:t>
            </a:r>
          </a:p>
        </p:txBody>
      </p:sp>
      <p:sp>
        <p:nvSpPr>
          <p:cNvPr id="7" name="Body Level One…">
            <a:extLst>
              <a:ext uri="{FF2B5EF4-FFF2-40B4-BE49-F238E27FC236}">
                <a16:creationId xmlns:a16="http://schemas.microsoft.com/office/drawing/2014/main" id="{1492E622-7BA1-4BCB-62A1-5FA7793A5CA2}"/>
              </a:ext>
            </a:extLst>
          </p:cNvPr>
          <p:cNvSpPr txBox="1">
            <a:spLocks noGrp="1"/>
          </p:cNvSpPr>
          <p:nvPr>
            <p:ph type="body" sz="quarter" idx="24" hasCustomPrompt="1"/>
          </p:nvPr>
        </p:nvSpPr>
        <p:spPr>
          <a:xfrm>
            <a:off x="14657197" y="6027567"/>
            <a:ext cx="8336155" cy="3629890"/>
          </a:xfrm>
          <a:prstGeom prst="rect">
            <a:avLst/>
          </a:prstGeom>
        </p:spPr>
        <p:txBody>
          <a:bodyPr>
            <a:normAutofit/>
          </a:bodyPr>
          <a:lstStyle>
            <a:lvl1pPr marL="0" indent="0" defTabSz="825500">
              <a:lnSpc>
                <a:spcPct val="90000"/>
              </a:lnSpc>
              <a:spcBef>
                <a:spcPts val="0"/>
              </a:spcBef>
              <a:buSzTx/>
              <a:buNone/>
              <a:defRPr sz="60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Text</a:t>
            </a:r>
          </a:p>
        </p:txBody>
      </p:sp>
      <p:sp>
        <p:nvSpPr>
          <p:cNvPr id="8" name="Body Level One…">
            <a:extLst>
              <a:ext uri="{FF2B5EF4-FFF2-40B4-BE49-F238E27FC236}">
                <a16:creationId xmlns:a16="http://schemas.microsoft.com/office/drawing/2014/main" id="{66364495-AE4D-6780-6730-E9CBF6C0AAB6}"/>
              </a:ext>
            </a:extLst>
          </p:cNvPr>
          <p:cNvSpPr txBox="1">
            <a:spLocks noGrp="1"/>
          </p:cNvSpPr>
          <p:nvPr>
            <p:ph type="body" sz="quarter" idx="23" hasCustomPrompt="1"/>
          </p:nvPr>
        </p:nvSpPr>
        <p:spPr>
          <a:xfrm>
            <a:off x="14657196" y="9908999"/>
            <a:ext cx="8336155" cy="1732240"/>
          </a:xfrm>
          <a:prstGeom prst="rect">
            <a:avLst/>
          </a:prstGeom>
        </p:spPr>
        <p:txBody>
          <a:bodyPr>
            <a:normAutofit/>
          </a:bodyPr>
          <a:lstStyle>
            <a:lvl1pPr marL="0" indent="0" defTabSz="825500">
              <a:lnSpc>
                <a:spcPct val="120000"/>
              </a:lnSpc>
              <a:spcBef>
                <a:spcPts val="0"/>
              </a:spcBef>
              <a:buSzTx/>
              <a:buNone/>
              <a:defRPr sz="22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lang="lv-LV"/>
          </a:p>
        </p:txBody>
      </p:sp>
      <p:sp>
        <p:nvSpPr>
          <p:cNvPr id="3" name="Picture Placeholder 2">
            <a:extLst>
              <a:ext uri="{FF2B5EF4-FFF2-40B4-BE49-F238E27FC236}">
                <a16:creationId xmlns:a16="http://schemas.microsoft.com/office/drawing/2014/main" id="{745F81D3-28BD-94C4-0099-D52FA9916731}"/>
              </a:ext>
            </a:extLst>
          </p:cNvPr>
          <p:cNvSpPr>
            <a:spLocks noGrp="1"/>
          </p:cNvSpPr>
          <p:nvPr>
            <p:ph type="pic" sz="quarter" idx="34" hasCustomPrompt="1"/>
          </p:nvPr>
        </p:nvSpPr>
        <p:spPr>
          <a:xfrm rot="-180000">
            <a:off x="3874520" y="4107269"/>
            <a:ext cx="8178527" cy="5524157"/>
          </a:xfrm>
          <a:pattFill prst="pct5">
            <a:fgClr>
              <a:srgbClr val="FFFFFF"/>
            </a:fgClr>
            <a:bgClr>
              <a:schemeClr val="bg2">
                <a:lumMod val="95000"/>
              </a:schemeClr>
            </a:bgClr>
          </a:pattFill>
        </p:spPr>
        <p:txBody>
          <a:bodyPr/>
          <a:lstStyle/>
          <a:p>
            <a:r>
              <a:rPr lang="en-LV"/>
              <a:t> </a:t>
            </a:r>
          </a:p>
        </p:txBody>
      </p:sp>
    </p:spTree>
    <p:extLst>
      <p:ext uri="{BB962C8B-B14F-4D97-AF65-F5344CB8AC3E}">
        <p14:creationId xmlns:p14="http://schemas.microsoft.com/office/powerpoint/2010/main" val="239321869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03">
    <p:bg>
      <p:bgPr>
        <a:solidFill>
          <a:schemeClr val="accent1"/>
        </a:solidFill>
        <a:effectLst/>
      </p:bgPr>
    </p:bg>
    <p:spTree>
      <p:nvGrpSpPr>
        <p:cNvPr id="1" name=""/>
        <p:cNvGrpSpPr/>
        <p:nvPr/>
      </p:nvGrpSpPr>
      <p:grpSpPr>
        <a:xfrm>
          <a:off x="0" y="0"/>
          <a:ext cx="0" cy="0"/>
          <a:chOff x="0" y="0"/>
          <a:chExt cx="0" cy="0"/>
        </a:xfrm>
      </p:grpSpPr>
      <p:sp>
        <p:nvSpPr>
          <p:cNvPr id="6" name="Author and Date">
            <a:extLst>
              <a:ext uri="{FF2B5EF4-FFF2-40B4-BE49-F238E27FC236}">
                <a16:creationId xmlns:a16="http://schemas.microsoft.com/office/drawing/2014/main" id="{9C8B7C49-7DC8-C79A-6AEF-141593257942}"/>
              </a:ext>
            </a:extLst>
          </p:cNvPr>
          <p:cNvSpPr txBox="1">
            <a:spLocks noGrp="1"/>
          </p:cNvSpPr>
          <p:nvPr>
            <p:ph type="body" sz="quarter" idx="22" hasCustomPrompt="1"/>
          </p:nvPr>
        </p:nvSpPr>
        <p:spPr>
          <a:xfrm>
            <a:off x="1390650" y="1169989"/>
            <a:ext cx="10837863" cy="642038"/>
          </a:xfrm>
          <a:prstGeom prst="rect">
            <a:avLst/>
          </a:prstGeom>
        </p:spPr>
        <p:txBody>
          <a:bodyPr lIns="0" tIns="0" rIns="0" bIns="0">
            <a:normAutofit/>
          </a:bodyPr>
          <a:lstStyle>
            <a:lvl1pPr marL="0" indent="0" defTabSz="825500">
              <a:lnSpc>
                <a:spcPct val="100000"/>
              </a:lnSpc>
              <a:spcBef>
                <a:spcPts val="0"/>
              </a:spcBef>
              <a:buSzTx/>
              <a:buNone/>
              <a:defRPr sz="2200" b="1" spc="220" baseline="0">
                <a:solidFill>
                  <a:schemeClr val="tx1">
                    <a:alpha val="50000"/>
                  </a:schemeClr>
                </a:solidFill>
              </a:defRPr>
            </a:lvl1pPr>
          </a:lstStyle>
          <a:p>
            <a:r>
              <a:rPr lang="en-GB"/>
              <a:t>PRESENTATION TITLE</a:t>
            </a:r>
          </a:p>
        </p:txBody>
      </p:sp>
      <p:sp>
        <p:nvSpPr>
          <p:cNvPr id="7" name="Body Level One…">
            <a:extLst>
              <a:ext uri="{FF2B5EF4-FFF2-40B4-BE49-F238E27FC236}">
                <a16:creationId xmlns:a16="http://schemas.microsoft.com/office/drawing/2014/main" id="{1492E622-7BA1-4BCB-62A1-5FA7793A5CA2}"/>
              </a:ext>
            </a:extLst>
          </p:cNvPr>
          <p:cNvSpPr txBox="1">
            <a:spLocks noGrp="1"/>
          </p:cNvSpPr>
          <p:nvPr>
            <p:ph type="body" sz="quarter" idx="24" hasCustomPrompt="1"/>
          </p:nvPr>
        </p:nvSpPr>
        <p:spPr>
          <a:xfrm>
            <a:off x="14657197" y="6027567"/>
            <a:ext cx="8336155" cy="3629890"/>
          </a:xfrm>
          <a:prstGeom prst="rect">
            <a:avLst/>
          </a:prstGeom>
        </p:spPr>
        <p:txBody>
          <a:bodyPr>
            <a:normAutofit/>
          </a:bodyPr>
          <a:lstStyle>
            <a:lvl1pPr marL="0" indent="0" defTabSz="825500">
              <a:lnSpc>
                <a:spcPct val="90000"/>
              </a:lnSpc>
              <a:spcBef>
                <a:spcPts val="0"/>
              </a:spcBef>
              <a:buSzTx/>
              <a:buNone/>
              <a:defRPr sz="60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a:t>Text</a:t>
            </a:r>
          </a:p>
        </p:txBody>
      </p:sp>
      <p:sp>
        <p:nvSpPr>
          <p:cNvPr id="8" name="Body Level One…">
            <a:extLst>
              <a:ext uri="{FF2B5EF4-FFF2-40B4-BE49-F238E27FC236}">
                <a16:creationId xmlns:a16="http://schemas.microsoft.com/office/drawing/2014/main" id="{66364495-AE4D-6780-6730-E9CBF6C0AAB6}"/>
              </a:ext>
            </a:extLst>
          </p:cNvPr>
          <p:cNvSpPr txBox="1">
            <a:spLocks noGrp="1"/>
          </p:cNvSpPr>
          <p:nvPr>
            <p:ph type="body" sz="quarter" idx="23" hasCustomPrompt="1"/>
          </p:nvPr>
        </p:nvSpPr>
        <p:spPr>
          <a:xfrm>
            <a:off x="14657196" y="9908999"/>
            <a:ext cx="8336155" cy="1732240"/>
          </a:xfrm>
          <a:prstGeom prst="rect">
            <a:avLst/>
          </a:prstGeom>
        </p:spPr>
        <p:txBody>
          <a:bodyPr>
            <a:normAutofit/>
          </a:bodyPr>
          <a:lstStyle>
            <a:lvl1pPr marL="0" indent="0" defTabSz="825500">
              <a:lnSpc>
                <a:spcPct val="120000"/>
              </a:lnSpc>
              <a:spcBef>
                <a:spcPts val="0"/>
              </a:spcBef>
              <a:buSzTx/>
              <a:buNone/>
              <a:defRPr sz="22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lang="lv-LV"/>
          </a:p>
        </p:txBody>
      </p:sp>
      <p:sp>
        <p:nvSpPr>
          <p:cNvPr id="3" name="Picture Placeholder 2">
            <a:extLst>
              <a:ext uri="{FF2B5EF4-FFF2-40B4-BE49-F238E27FC236}">
                <a16:creationId xmlns:a16="http://schemas.microsoft.com/office/drawing/2014/main" id="{745F81D3-28BD-94C4-0099-D52FA9916731}"/>
              </a:ext>
            </a:extLst>
          </p:cNvPr>
          <p:cNvSpPr>
            <a:spLocks noGrp="1"/>
          </p:cNvSpPr>
          <p:nvPr>
            <p:ph type="pic" sz="quarter" idx="34" hasCustomPrompt="1"/>
          </p:nvPr>
        </p:nvSpPr>
        <p:spPr>
          <a:xfrm rot="-180000">
            <a:off x="3874520" y="4107269"/>
            <a:ext cx="8178527" cy="5524157"/>
          </a:xfrm>
          <a:pattFill prst="pct5">
            <a:fgClr>
              <a:srgbClr val="FFFFFF"/>
            </a:fgClr>
            <a:bgClr>
              <a:schemeClr val="bg2">
                <a:lumMod val="95000"/>
              </a:schemeClr>
            </a:bgClr>
          </a:pattFill>
        </p:spPr>
        <p:txBody>
          <a:bodyPr/>
          <a:lstStyle/>
          <a:p>
            <a:r>
              <a:rPr lang="en-LV"/>
              <a:t> </a:t>
            </a:r>
          </a:p>
        </p:txBody>
      </p:sp>
    </p:spTree>
    <p:extLst>
      <p:ext uri="{BB962C8B-B14F-4D97-AF65-F5344CB8AC3E}">
        <p14:creationId xmlns:p14="http://schemas.microsoft.com/office/powerpoint/2010/main" val="237149294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02">
    <p:spTree>
      <p:nvGrpSpPr>
        <p:cNvPr id="1" name=""/>
        <p:cNvGrpSpPr/>
        <p:nvPr/>
      </p:nvGrpSpPr>
      <p:grpSpPr>
        <a:xfrm>
          <a:off x="0" y="0"/>
          <a:ext cx="0" cy="0"/>
          <a:chOff x="0" y="0"/>
          <a:chExt cx="0" cy="0"/>
        </a:xfrm>
      </p:grpSpPr>
      <p:sp>
        <p:nvSpPr>
          <p:cNvPr id="63" name="Slide Title"/>
          <p:cNvSpPr txBox="1">
            <a:spLocks noGrp="1"/>
          </p:cNvSpPr>
          <p:nvPr>
            <p:ph type="title" hasCustomPrompt="1"/>
          </p:nvPr>
        </p:nvSpPr>
        <p:spPr>
          <a:xfrm>
            <a:off x="1390650" y="5718874"/>
            <a:ext cx="21602700" cy="3239145"/>
          </a:xfrm>
          <a:prstGeom prst="rect">
            <a:avLst/>
          </a:prstGeom>
        </p:spPr>
        <p:txBody>
          <a:bodyPr/>
          <a:lstStyle>
            <a:lvl1pPr algn="ctr">
              <a:defRPr>
                <a:solidFill>
                  <a:schemeClr val="tx1"/>
                </a:solidFill>
              </a:defRPr>
            </a:lvl1pPr>
          </a:lstStyle>
          <a:p>
            <a:r>
              <a:t>Title</a:t>
            </a:r>
          </a:p>
        </p:txBody>
      </p:sp>
      <p:sp>
        <p:nvSpPr>
          <p:cNvPr id="7" name="Body Level One…">
            <a:extLst>
              <a:ext uri="{FF2B5EF4-FFF2-40B4-BE49-F238E27FC236}">
                <a16:creationId xmlns:a16="http://schemas.microsoft.com/office/drawing/2014/main" id="{A90D4273-1E94-69F4-E1F7-B3F58F9638DE}"/>
              </a:ext>
            </a:extLst>
          </p:cNvPr>
          <p:cNvSpPr txBox="1">
            <a:spLocks noGrp="1"/>
          </p:cNvSpPr>
          <p:nvPr>
            <p:ph type="body" sz="quarter" idx="23" hasCustomPrompt="1"/>
          </p:nvPr>
        </p:nvSpPr>
        <p:spPr>
          <a:xfrm>
            <a:off x="8915400" y="10782300"/>
            <a:ext cx="5724525" cy="1763713"/>
          </a:xfrm>
          <a:prstGeom prst="rect">
            <a:avLst/>
          </a:prstGeom>
        </p:spPr>
        <p:txBody>
          <a:bodyPr>
            <a:normAutofit/>
          </a:bodyPr>
          <a:lstStyle>
            <a:lvl1pPr marL="0" indent="0" algn="ctr" defTabSz="825500">
              <a:lnSpc>
                <a:spcPct val="120000"/>
              </a:lnSpc>
              <a:spcBef>
                <a:spcPts val="0"/>
              </a:spcBef>
              <a:buSzTx/>
              <a:buNone/>
              <a:defRPr sz="22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err="1"/>
              <a:t>Text</a:t>
            </a:r>
            <a:endParaRPr lang="lv-LV"/>
          </a:p>
        </p:txBody>
      </p:sp>
    </p:spTree>
    <p:extLst>
      <p:ext uri="{BB962C8B-B14F-4D97-AF65-F5344CB8AC3E}">
        <p14:creationId xmlns:p14="http://schemas.microsoft.com/office/powerpoint/2010/main" val="167569924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228513" y="1169988"/>
            <a:ext cx="10801350" cy="14331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p>
            <a:r>
              <a:t>Slide Title</a:t>
            </a:r>
          </a:p>
        </p:txBody>
      </p:sp>
      <p:sp>
        <p:nvSpPr>
          <p:cNvPr id="3" name="Body Level One…"/>
          <p:cNvSpPr txBox="1">
            <a:spLocks noGrp="1"/>
          </p:cNvSpPr>
          <p:nvPr>
            <p:ph type="body" idx="1" hasCustomPrompt="1"/>
          </p:nvPr>
        </p:nvSpPr>
        <p:spPr>
          <a:xfrm>
            <a:off x="12192000" y="2934054"/>
            <a:ext cx="10801350" cy="825601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p>
            <a:r>
              <a:t>Slide bullet text</a:t>
            </a:r>
          </a:p>
          <a:p>
            <a:pPr lvl="1"/>
            <a:endParaRPr/>
          </a:p>
          <a:p>
            <a:pPr lvl="2"/>
            <a:endParaRPr/>
          </a:p>
          <a:p>
            <a:pPr lvl="3"/>
            <a:endParaRPr/>
          </a:p>
          <a:p>
            <a:pPr lvl="4"/>
            <a:endParaRPr/>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68" r:id="rId4"/>
    <p:sldLayoutId id="2147483670" r:id="rId5"/>
    <p:sldLayoutId id="2147483669" r:id="rId6"/>
    <p:sldLayoutId id="2147483671" r:id="rId7"/>
    <p:sldLayoutId id="2147483672" r:id="rId8"/>
    <p:sldLayoutId id="2147483673" r:id="rId9"/>
    <p:sldLayoutId id="2147483674" r:id="rId10"/>
    <p:sldLayoutId id="2147483675" r:id="rId11"/>
    <p:sldLayoutId id="2147483676" r:id="rId12"/>
  </p:sldLayoutIdLst>
  <p:transition spd="med"/>
  <p:txStyles>
    <p:titleStyle>
      <a:lvl1pPr marL="0" marR="0" indent="0" algn="l" defTabSz="2438338" rtl="0" latinLnBrk="0">
        <a:lnSpc>
          <a:spcPct val="90000"/>
        </a:lnSpc>
        <a:spcBef>
          <a:spcPts val="0"/>
        </a:spcBef>
        <a:spcAft>
          <a:spcPts val="0"/>
        </a:spcAft>
        <a:buClrTx/>
        <a:buSzTx/>
        <a:buFontTx/>
        <a:buNone/>
        <a:tabLst/>
        <a:defRPr sz="9000" b="0" i="0" u="none" strike="noStrike" cap="none" spc="180" baseline="0">
          <a:solidFill>
            <a:schemeClr val="tx1"/>
          </a:solidFill>
          <a:uFillTx/>
          <a:latin typeface="GILROY-SEMIBOLD" pitchFamily="2" charset="77"/>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1pPr>
      <a:lvl2pPr marL="60960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2pPr>
      <a:lvl3pPr marL="121920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3pPr>
      <a:lvl4pPr marL="182880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4pPr>
      <a:lvl5pPr marL="243840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320" userDrawn="1">
          <p15:clr>
            <a:srgbClr val="F26B43"/>
          </p15:clr>
        </p15:guide>
        <p15:guide id="3" orient="horz" pos="737" userDrawn="1">
          <p15:clr>
            <a:srgbClr val="F26B43"/>
          </p15:clr>
        </p15:guide>
        <p15:guide id="4" pos="876" userDrawn="1">
          <p15:clr>
            <a:srgbClr val="F26B43"/>
          </p15:clr>
        </p15:guide>
        <p15:guide id="5" orient="horz" pos="7903" userDrawn="1">
          <p15:clr>
            <a:srgbClr val="F26B43"/>
          </p15:clr>
        </p15:guide>
        <p15:guide id="6" pos="14484" userDrawn="1">
          <p15:clr>
            <a:srgbClr val="F26B43"/>
          </p15:clr>
        </p15:guide>
        <p15:guide id="7" pos="7703" userDrawn="1">
          <p15:clr>
            <a:srgbClr val="F26B43"/>
          </p15:clr>
        </p15:guide>
        <p15:guide id="9" pos="10311" userDrawn="1">
          <p15:clr>
            <a:srgbClr val="F26B43"/>
          </p15:clr>
        </p15:guide>
        <p15:guide id="10" pos="5616" userDrawn="1">
          <p15:clr>
            <a:srgbClr val="F26B43"/>
          </p15:clr>
        </p15:guide>
        <p15:guide id="11" pos="5344" userDrawn="1">
          <p15:clr>
            <a:srgbClr val="F26B43"/>
          </p15:clr>
        </p15:guide>
        <p15:guide id="12" pos="9993" userDrawn="1">
          <p15:clr>
            <a:srgbClr val="F26B43"/>
          </p15:clr>
        </p15:guide>
        <p15:guide id="13" orient="horz" pos="1508" userDrawn="1">
          <p15:clr>
            <a:srgbClr val="F26B43"/>
          </p15:clr>
        </p15:guide>
        <p15:guide id="14" orient="horz" pos="2460" userDrawn="1">
          <p15:clr>
            <a:srgbClr val="F26B43"/>
          </p15:clr>
        </p15:guide>
        <p15:guide id="15" orient="horz" pos="6792" userDrawn="1">
          <p15:clr>
            <a:srgbClr val="F26B43"/>
          </p15:clr>
        </p15:guide>
        <p15:guide id="16" pos="92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A6F6E5-5CBE-B107-AB2F-7258128D8022}"/>
              </a:ext>
            </a:extLst>
          </p:cNvPr>
          <p:cNvSpPr>
            <a:spLocks noGrp="1"/>
          </p:cNvSpPr>
          <p:nvPr>
            <p:ph type="body" sz="quarter" idx="21"/>
          </p:nvPr>
        </p:nvSpPr>
        <p:spPr/>
        <p:txBody>
          <a:bodyPr/>
          <a:lstStyle/>
          <a:p>
            <a:r>
              <a:rPr lang="en-GB"/>
              <a:t>J</a:t>
            </a:r>
            <a:r>
              <a:rPr lang="lv-LV" err="1"/>
              <a:t>ūnijs</a:t>
            </a:r>
            <a:r>
              <a:rPr lang="en-GB"/>
              <a:t>, 202</a:t>
            </a:r>
            <a:r>
              <a:rPr lang="lv-LV"/>
              <a:t>5</a:t>
            </a:r>
            <a:endParaRPr lang="en-LV"/>
          </a:p>
        </p:txBody>
      </p:sp>
      <p:sp>
        <p:nvSpPr>
          <p:cNvPr id="3" name="Title 2">
            <a:extLst>
              <a:ext uri="{FF2B5EF4-FFF2-40B4-BE49-F238E27FC236}">
                <a16:creationId xmlns:a16="http://schemas.microsoft.com/office/drawing/2014/main" id="{A7CA4368-CEC5-409E-FAD1-5F7E7B093FAF}"/>
              </a:ext>
            </a:extLst>
          </p:cNvPr>
          <p:cNvSpPr>
            <a:spLocks noGrp="1"/>
          </p:cNvSpPr>
          <p:nvPr>
            <p:ph type="title"/>
          </p:nvPr>
        </p:nvSpPr>
        <p:spPr>
          <a:xfrm>
            <a:off x="10881361" y="2393950"/>
            <a:ext cx="12121288" cy="1511300"/>
          </a:xfrm>
        </p:spPr>
        <p:txBody>
          <a:bodyPr>
            <a:normAutofit fontScale="90000"/>
          </a:bodyPr>
          <a:lstStyle/>
          <a:p>
            <a:r>
              <a:rPr lang="lv-LV"/>
              <a:t>No palīdzības līdz profesionālai </a:t>
            </a:r>
            <a:r>
              <a:rPr lang="lv-LV" err="1"/>
              <a:t>kopradei</a:t>
            </a:r>
            <a:r>
              <a:rPr lang="lv-LV"/>
              <a:t>: sociālā darba attīstības loģika un pārmaiņu trajektorijas</a:t>
            </a:r>
            <a:endParaRPr lang="en-LV"/>
          </a:p>
        </p:txBody>
      </p:sp>
      <p:sp>
        <p:nvSpPr>
          <p:cNvPr id="4" name="Text Placeholder 1">
            <a:extLst>
              <a:ext uri="{FF2B5EF4-FFF2-40B4-BE49-F238E27FC236}">
                <a16:creationId xmlns:a16="http://schemas.microsoft.com/office/drawing/2014/main" id="{00DB4D88-1AEC-4F59-10A6-53FD7FC85209}"/>
              </a:ext>
            </a:extLst>
          </p:cNvPr>
          <p:cNvSpPr txBox="1">
            <a:spLocks/>
          </p:cNvSpPr>
          <p:nvPr/>
        </p:nvSpPr>
        <p:spPr>
          <a:xfrm>
            <a:off x="10881361" y="9209171"/>
            <a:ext cx="10881359" cy="1203159"/>
          </a:xfrm>
          <a:prstGeom prst="rect">
            <a:avLst/>
          </a:prstGeom>
          <a:no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marL="0" marR="0" indent="0" algn="l" defTabSz="825500" rtl="0" latinLnBrk="0">
              <a:lnSpc>
                <a:spcPct val="120000"/>
              </a:lnSpc>
              <a:spcBef>
                <a:spcPts val="0"/>
              </a:spcBef>
              <a:spcAft>
                <a:spcPts val="0"/>
              </a:spcAft>
              <a:buClrTx/>
              <a:buSzTx/>
              <a:buFontTx/>
              <a:buNone/>
              <a:tabLst/>
              <a:defRPr sz="2200" b="1" i="0" u="none" strike="noStrike" cap="none" spc="120" baseline="0">
                <a:solidFill>
                  <a:schemeClr val="bg2"/>
                </a:solidFill>
                <a:uFillTx/>
                <a:latin typeface="GILROY-SEMIBOLD" pitchFamily="2" charset="77"/>
                <a:ea typeface="+mn-ea"/>
                <a:cs typeface="+mn-cs"/>
                <a:sym typeface="Helvetica Neue"/>
              </a:defRPr>
            </a:lvl1pPr>
            <a:lvl2pPr marL="60960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2pPr>
            <a:lvl3pPr marL="121920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3pPr>
            <a:lvl4pPr marL="182880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4pPr>
            <a:lvl5pPr marL="243840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lgn="r" hangingPunct="1"/>
            <a:r>
              <a:rPr lang="lv-LV" sz="3200"/>
              <a:t>RVP Labklājības departamenta Sociālās pārvaldes priekšnieks | Mārtiņš Moors</a:t>
            </a:r>
            <a:endParaRPr lang="en-LV" sz="3200"/>
          </a:p>
        </p:txBody>
      </p:sp>
    </p:spTree>
    <p:extLst>
      <p:ext uri="{BB962C8B-B14F-4D97-AF65-F5344CB8AC3E}">
        <p14:creationId xmlns:p14="http://schemas.microsoft.com/office/powerpoint/2010/main" val="383422969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71CC8FB-B145-18AD-B003-98C127EB5432}"/>
              </a:ext>
            </a:extLst>
          </p:cNvPr>
          <p:cNvSpPr>
            <a:spLocks noGrp="1"/>
          </p:cNvSpPr>
          <p:nvPr>
            <p:ph type="title"/>
          </p:nvPr>
        </p:nvSpPr>
        <p:spPr/>
        <p:txBody>
          <a:bodyPr/>
          <a:lstStyle/>
          <a:p>
            <a:endParaRPr lang="lv-LV"/>
          </a:p>
        </p:txBody>
      </p:sp>
      <p:sp>
        <p:nvSpPr>
          <p:cNvPr id="3" name="Teksta vietturis 2">
            <a:extLst>
              <a:ext uri="{FF2B5EF4-FFF2-40B4-BE49-F238E27FC236}">
                <a16:creationId xmlns:a16="http://schemas.microsoft.com/office/drawing/2014/main" id="{4F5C4DDD-A554-A8C2-3244-8CE15EDADF51}"/>
              </a:ext>
            </a:extLst>
          </p:cNvPr>
          <p:cNvSpPr>
            <a:spLocks noGrp="1"/>
          </p:cNvSpPr>
          <p:nvPr>
            <p:ph type="body" sz="quarter" idx="22"/>
          </p:nvPr>
        </p:nvSpPr>
        <p:spPr/>
        <p:txBody>
          <a:bodyPr/>
          <a:lstStyle/>
          <a:p>
            <a:endParaRPr lang="lv-LV"/>
          </a:p>
        </p:txBody>
      </p:sp>
      <p:sp>
        <p:nvSpPr>
          <p:cNvPr id="4" name="Diagrammas vietturis 3">
            <a:extLst>
              <a:ext uri="{FF2B5EF4-FFF2-40B4-BE49-F238E27FC236}">
                <a16:creationId xmlns:a16="http://schemas.microsoft.com/office/drawing/2014/main" id="{D7AD4589-DACC-9427-EC3E-D4F0FFA6FC07}"/>
              </a:ext>
            </a:extLst>
          </p:cNvPr>
          <p:cNvSpPr>
            <a:spLocks noGrp="1"/>
          </p:cNvSpPr>
          <p:nvPr>
            <p:ph type="chart" sz="quarter" idx="24"/>
          </p:nvPr>
        </p:nvSpPr>
        <p:spPr/>
        <p:txBody>
          <a:bodyPr/>
          <a:lstStyle/>
          <a:p>
            <a:endParaRPr lang="lv-LV"/>
          </a:p>
        </p:txBody>
      </p:sp>
      <p:graphicFrame>
        <p:nvGraphicFramePr>
          <p:cNvPr id="5" name="Shēma 4">
            <a:extLst>
              <a:ext uri="{FF2B5EF4-FFF2-40B4-BE49-F238E27FC236}">
                <a16:creationId xmlns:a16="http://schemas.microsoft.com/office/drawing/2014/main" id="{717248D3-9405-8630-6A26-7C8DC66D3692}"/>
              </a:ext>
            </a:extLst>
          </p:cNvPr>
          <p:cNvGraphicFramePr/>
          <p:nvPr>
            <p:extLst>
              <p:ext uri="{D42A27DB-BD31-4B8C-83A1-F6EECF244321}">
                <p14:modId xmlns:p14="http://schemas.microsoft.com/office/powerpoint/2010/main" val="448616885"/>
              </p:ext>
            </p:extLst>
          </p:nvPr>
        </p:nvGraphicFramePr>
        <p:xfrm>
          <a:off x="4064000" y="1439333"/>
          <a:ext cx="16256000"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374582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FD2BC37-BD25-FFB7-FD17-82931D9F7D7C}"/>
              </a:ext>
            </a:extLst>
          </p:cNvPr>
          <p:cNvSpPr>
            <a:spLocks noGrp="1"/>
          </p:cNvSpPr>
          <p:nvPr>
            <p:ph type="title"/>
          </p:nvPr>
        </p:nvSpPr>
        <p:spPr/>
        <p:txBody>
          <a:bodyPr/>
          <a:lstStyle/>
          <a:p>
            <a:endParaRPr lang="lv-LV"/>
          </a:p>
        </p:txBody>
      </p:sp>
      <p:sp>
        <p:nvSpPr>
          <p:cNvPr id="3" name="Teksta vietturis 2">
            <a:extLst>
              <a:ext uri="{FF2B5EF4-FFF2-40B4-BE49-F238E27FC236}">
                <a16:creationId xmlns:a16="http://schemas.microsoft.com/office/drawing/2014/main" id="{8F317064-8B7F-9CEF-AFF9-77F072E125CC}"/>
              </a:ext>
            </a:extLst>
          </p:cNvPr>
          <p:cNvSpPr>
            <a:spLocks noGrp="1"/>
          </p:cNvSpPr>
          <p:nvPr>
            <p:ph type="body" sz="quarter" idx="22"/>
          </p:nvPr>
        </p:nvSpPr>
        <p:spPr/>
        <p:txBody>
          <a:bodyPr/>
          <a:lstStyle/>
          <a:p>
            <a:endParaRPr lang="lv-LV"/>
          </a:p>
        </p:txBody>
      </p:sp>
      <p:sp>
        <p:nvSpPr>
          <p:cNvPr id="4" name="Diagrammas vietturis 3">
            <a:extLst>
              <a:ext uri="{FF2B5EF4-FFF2-40B4-BE49-F238E27FC236}">
                <a16:creationId xmlns:a16="http://schemas.microsoft.com/office/drawing/2014/main" id="{3065C791-5D29-67EB-4612-E6E77D0C8536}"/>
              </a:ext>
            </a:extLst>
          </p:cNvPr>
          <p:cNvSpPr>
            <a:spLocks noGrp="1"/>
          </p:cNvSpPr>
          <p:nvPr>
            <p:ph type="chart" sz="quarter" idx="24"/>
          </p:nvPr>
        </p:nvSpPr>
        <p:spPr/>
        <p:txBody>
          <a:bodyPr/>
          <a:lstStyle/>
          <a:p>
            <a:endParaRPr lang="lv-LV"/>
          </a:p>
        </p:txBody>
      </p:sp>
      <p:graphicFrame>
        <p:nvGraphicFramePr>
          <p:cNvPr id="7" name="Shēma 6">
            <a:extLst>
              <a:ext uri="{FF2B5EF4-FFF2-40B4-BE49-F238E27FC236}">
                <a16:creationId xmlns:a16="http://schemas.microsoft.com/office/drawing/2014/main" id="{8516160A-7BB1-BA0C-28AC-F74871E04A78}"/>
              </a:ext>
            </a:extLst>
          </p:cNvPr>
          <p:cNvGraphicFramePr/>
          <p:nvPr>
            <p:extLst>
              <p:ext uri="{D42A27DB-BD31-4B8C-83A1-F6EECF244321}">
                <p14:modId xmlns:p14="http://schemas.microsoft.com/office/powerpoint/2010/main" val="2569752046"/>
              </p:ext>
            </p:extLst>
          </p:nvPr>
        </p:nvGraphicFramePr>
        <p:xfrm>
          <a:off x="4064000" y="1439333"/>
          <a:ext cx="16256000"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22583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CE6381D-9894-4FF7-1730-8398E8860879}"/>
              </a:ext>
            </a:extLst>
          </p:cNvPr>
          <p:cNvSpPr>
            <a:spLocks noGrp="1"/>
          </p:cNvSpPr>
          <p:nvPr>
            <p:ph type="title"/>
          </p:nvPr>
        </p:nvSpPr>
        <p:spPr/>
        <p:txBody>
          <a:bodyPr/>
          <a:lstStyle/>
          <a:p>
            <a:endParaRPr lang="lv-LV"/>
          </a:p>
        </p:txBody>
      </p:sp>
      <p:sp>
        <p:nvSpPr>
          <p:cNvPr id="3" name="Teksta vietturis 2">
            <a:extLst>
              <a:ext uri="{FF2B5EF4-FFF2-40B4-BE49-F238E27FC236}">
                <a16:creationId xmlns:a16="http://schemas.microsoft.com/office/drawing/2014/main" id="{9D21735A-F546-8E90-2522-4A6C4DFDAFED}"/>
              </a:ext>
            </a:extLst>
          </p:cNvPr>
          <p:cNvSpPr>
            <a:spLocks noGrp="1"/>
          </p:cNvSpPr>
          <p:nvPr>
            <p:ph type="body" sz="quarter" idx="22"/>
          </p:nvPr>
        </p:nvSpPr>
        <p:spPr/>
        <p:txBody>
          <a:bodyPr/>
          <a:lstStyle/>
          <a:p>
            <a:endParaRPr lang="lv-LV"/>
          </a:p>
        </p:txBody>
      </p:sp>
      <p:sp>
        <p:nvSpPr>
          <p:cNvPr id="4" name="Diagrammas vietturis 3">
            <a:extLst>
              <a:ext uri="{FF2B5EF4-FFF2-40B4-BE49-F238E27FC236}">
                <a16:creationId xmlns:a16="http://schemas.microsoft.com/office/drawing/2014/main" id="{A3E87F08-F0E8-A8C3-8625-86A73C81F495}"/>
              </a:ext>
            </a:extLst>
          </p:cNvPr>
          <p:cNvSpPr>
            <a:spLocks noGrp="1"/>
          </p:cNvSpPr>
          <p:nvPr>
            <p:ph type="chart" sz="quarter" idx="24"/>
          </p:nvPr>
        </p:nvSpPr>
        <p:spPr/>
        <p:txBody>
          <a:bodyPr/>
          <a:lstStyle/>
          <a:p>
            <a:endParaRPr lang="lv-LV"/>
          </a:p>
        </p:txBody>
      </p:sp>
      <p:graphicFrame>
        <p:nvGraphicFramePr>
          <p:cNvPr id="5" name="Shēma 4">
            <a:extLst>
              <a:ext uri="{FF2B5EF4-FFF2-40B4-BE49-F238E27FC236}">
                <a16:creationId xmlns:a16="http://schemas.microsoft.com/office/drawing/2014/main" id="{79D1D8CE-35E8-71CC-7348-26A4DDF0E4FE}"/>
              </a:ext>
            </a:extLst>
          </p:cNvPr>
          <p:cNvGraphicFramePr/>
          <p:nvPr>
            <p:extLst>
              <p:ext uri="{D42A27DB-BD31-4B8C-83A1-F6EECF244321}">
                <p14:modId xmlns:p14="http://schemas.microsoft.com/office/powerpoint/2010/main" val="1567997089"/>
              </p:ext>
            </p:extLst>
          </p:nvPr>
        </p:nvGraphicFramePr>
        <p:xfrm>
          <a:off x="4064000" y="1439333"/>
          <a:ext cx="16256000"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06926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2469032-F908-684A-038C-D2B7985B8410}"/>
              </a:ext>
            </a:extLst>
          </p:cNvPr>
          <p:cNvSpPr>
            <a:spLocks noGrp="1"/>
          </p:cNvSpPr>
          <p:nvPr>
            <p:ph type="title"/>
          </p:nvPr>
        </p:nvSpPr>
        <p:spPr/>
        <p:txBody>
          <a:bodyPr/>
          <a:lstStyle/>
          <a:p>
            <a:endParaRPr lang="lv-LV"/>
          </a:p>
        </p:txBody>
      </p:sp>
      <p:sp>
        <p:nvSpPr>
          <p:cNvPr id="3" name="Teksta vietturis 2">
            <a:extLst>
              <a:ext uri="{FF2B5EF4-FFF2-40B4-BE49-F238E27FC236}">
                <a16:creationId xmlns:a16="http://schemas.microsoft.com/office/drawing/2014/main" id="{420ED84A-70BF-EC7B-C953-EFE121E1CEC0}"/>
              </a:ext>
            </a:extLst>
          </p:cNvPr>
          <p:cNvSpPr>
            <a:spLocks noGrp="1"/>
          </p:cNvSpPr>
          <p:nvPr>
            <p:ph type="body" sz="quarter" idx="22"/>
          </p:nvPr>
        </p:nvSpPr>
        <p:spPr/>
        <p:txBody>
          <a:bodyPr/>
          <a:lstStyle/>
          <a:p>
            <a:endParaRPr lang="lv-LV"/>
          </a:p>
        </p:txBody>
      </p:sp>
      <p:sp>
        <p:nvSpPr>
          <p:cNvPr id="4" name="Diagrammas vietturis 3">
            <a:extLst>
              <a:ext uri="{FF2B5EF4-FFF2-40B4-BE49-F238E27FC236}">
                <a16:creationId xmlns:a16="http://schemas.microsoft.com/office/drawing/2014/main" id="{B0A72287-5291-1B1A-E407-770DE7402884}"/>
              </a:ext>
            </a:extLst>
          </p:cNvPr>
          <p:cNvSpPr>
            <a:spLocks noGrp="1"/>
          </p:cNvSpPr>
          <p:nvPr>
            <p:ph type="chart" sz="quarter" idx="24"/>
          </p:nvPr>
        </p:nvSpPr>
        <p:spPr/>
        <p:txBody>
          <a:bodyPr/>
          <a:lstStyle/>
          <a:p>
            <a:endParaRPr lang="lv-LV"/>
          </a:p>
        </p:txBody>
      </p:sp>
      <p:graphicFrame>
        <p:nvGraphicFramePr>
          <p:cNvPr id="5" name="Shēma 4">
            <a:extLst>
              <a:ext uri="{FF2B5EF4-FFF2-40B4-BE49-F238E27FC236}">
                <a16:creationId xmlns:a16="http://schemas.microsoft.com/office/drawing/2014/main" id="{3F0BFEF1-339A-1375-842E-0A509210681C}"/>
              </a:ext>
            </a:extLst>
          </p:cNvPr>
          <p:cNvGraphicFramePr/>
          <p:nvPr>
            <p:extLst>
              <p:ext uri="{D42A27DB-BD31-4B8C-83A1-F6EECF244321}">
                <p14:modId xmlns:p14="http://schemas.microsoft.com/office/powerpoint/2010/main" val="2754409598"/>
              </p:ext>
            </p:extLst>
          </p:nvPr>
        </p:nvGraphicFramePr>
        <p:xfrm>
          <a:off x="4064000" y="1439333"/>
          <a:ext cx="16256000"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978207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126D7D-05AB-04F4-FC9D-03A5833D3E3C}"/>
              </a:ext>
            </a:extLst>
          </p:cNvPr>
          <p:cNvSpPr>
            <a:spLocks noGrp="1"/>
          </p:cNvSpPr>
          <p:nvPr>
            <p:ph type="body" sz="quarter" idx="22"/>
          </p:nvPr>
        </p:nvSpPr>
        <p:spPr/>
        <p:txBody>
          <a:bodyPr/>
          <a:lstStyle/>
          <a:p>
            <a:endParaRPr lang="en-GB">
              <a:effectLst/>
            </a:endParaRPr>
          </a:p>
        </p:txBody>
      </p:sp>
      <p:sp>
        <p:nvSpPr>
          <p:cNvPr id="3" name="Text Placeholder 2">
            <a:extLst>
              <a:ext uri="{FF2B5EF4-FFF2-40B4-BE49-F238E27FC236}">
                <a16:creationId xmlns:a16="http://schemas.microsoft.com/office/drawing/2014/main" id="{9DF66E08-84DB-9300-0255-7B09DD1991DC}"/>
              </a:ext>
            </a:extLst>
          </p:cNvPr>
          <p:cNvSpPr>
            <a:spLocks noGrp="1"/>
          </p:cNvSpPr>
          <p:nvPr>
            <p:ph type="body" sz="quarter" idx="24"/>
          </p:nvPr>
        </p:nvSpPr>
        <p:spPr>
          <a:xfrm>
            <a:off x="14657197" y="6027567"/>
            <a:ext cx="8947082" cy="3629890"/>
          </a:xfrm>
        </p:spPr>
        <p:txBody>
          <a:bodyPr>
            <a:normAutofit fontScale="85000" lnSpcReduction="10000"/>
          </a:bodyPr>
          <a:lstStyle/>
          <a:p>
            <a:r>
              <a:rPr lang="lv-LV" dirty="0"/>
              <a:t>“Laba dzīve ir process, nevis esības stāvoklis. Tā ir virziens, nevis galamērķis.”</a:t>
            </a:r>
          </a:p>
          <a:p>
            <a:endParaRPr lang="lv-LV" dirty="0"/>
          </a:p>
          <a:p>
            <a:r>
              <a:rPr lang="lv-LV" dirty="0"/>
              <a:t>— Karls Rodžerss, psihologs</a:t>
            </a:r>
            <a:endParaRPr lang="en-GB" dirty="0">
              <a:effectLst/>
            </a:endParaRPr>
          </a:p>
        </p:txBody>
      </p:sp>
      <p:sp>
        <p:nvSpPr>
          <p:cNvPr id="4" name="Text Placeholder 3">
            <a:extLst>
              <a:ext uri="{FF2B5EF4-FFF2-40B4-BE49-F238E27FC236}">
                <a16:creationId xmlns:a16="http://schemas.microsoft.com/office/drawing/2014/main" id="{64905A6C-1537-C121-6803-A5430CBAF87F}"/>
              </a:ext>
            </a:extLst>
          </p:cNvPr>
          <p:cNvSpPr>
            <a:spLocks noGrp="1"/>
          </p:cNvSpPr>
          <p:nvPr>
            <p:ph type="body" sz="quarter" idx="23"/>
          </p:nvPr>
        </p:nvSpPr>
        <p:spPr>
          <a:xfrm>
            <a:off x="15333427" y="9267499"/>
            <a:ext cx="6786380" cy="1732240"/>
          </a:xfrm>
        </p:spPr>
        <p:txBody>
          <a:bodyPr/>
          <a:lstStyle/>
          <a:p>
            <a:pPr algn="ctr"/>
            <a:endParaRPr lang="lv-LV" dirty="0">
              <a:effectLst/>
            </a:endParaRPr>
          </a:p>
          <a:p>
            <a:pPr algn="ctr"/>
            <a:r>
              <a:rPr lang="lv-LV" dirty="0">
                <a:effectLst/>
              </a:rPr>
              <a:t>Paldies par uzmanību!</a:t>
            </a:r>
            <a:endParaRPr lang="en-GB" dirty="0">
              <a:effectLst/>
            </a:endParaRPr>
          </a:p>
        </p:txBody>
      </p:sp>
      <p:sp>
        <p:nvSpPr>
          <p:cNvPr id="5" name="Picture Placeholder 4">
            <a:extLst>
              <a:ext uri="{FF2B5EF4-FFF2-40B4-BE49-F238E27FC236}">
                <a16:creationId xmlns:a16="http://schemas.microsoft.com/office/drawing/2014/main" id="{B1203D0B-2B8A-4154-E94E-567F51EFA0D5}"/>
              </a:ext>
            </a:extLst>
          </p:cNvPr>
          <p:cNvSpPr>
            <a:spLocks noGrp="1"/>
          </p:cNvSpPr>
          <p:nvPr>
            <p:ph type="pic" sz="quarter" idx="34"/>
          </p:nvPr>
        </p:nvSpPr>
        <p:spPr/>
        <p:txBody>
          <a:bodyPr/>
          <a:lstStyle/>
          <a:p>
            <a:endParaRPr lang="lv-LV"/>
          </a:p>
        </p:txBody>
      </p:sp>
      <p:pic>
        <p:nvPicPr>
          <p:cNvPr id="9" name="Attēls 8">
            <a:extLst>
              <a:ext uri="{FF2B5EF4-FFF2-40B4-BE49-F238E27FC236}">
                <a16:creationId xmlns:a16="http://schemas.microsoft.com/office/drawing/2014/main" id="{4154C6EC-AF10-210D-55F7-5352B01EA0E2}"/>
              </a:ext>
            </a:extLst>
          </p:cNvPr>
          <p:cNvPicPr>
            <a:picLocks noChangeAspect="1"/>
          </p:cNvPicPr>
          <p:nvPr/>
        </p:nvPicPr>
        <p:blipFill>
          <a:blip r:embed="rId3"/>
          <a:stretch>
            <a:fillRect/>
          </a:stretch>
        </p:blipFill>
        <p:spPr>
          <a:xfrm>
            <a:off x="3391783" y="11347"/>
            <a:ext cx="9144000" cy="13716000"/>
          </a:xfrm>
          <a:prstGeom prst="rect">
            <a:avLst/>
          </a:prstGeom>
        </p:spPr>
      </p:pic>
    </p:spTree>
    <p:extLst>
      <p:ext uri="{BB962C8B-B14F-4D97-AF65-F5344CB8AC3E}">
        <p14:creationId xmlns:p14="http://schemas.microsoft.com/office/powerpoint/2010/main" val="42908799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B2F177-4350-BFCF-111B-9D0ED1FFC7A8}"/>
              </a:ext>
            </a:extLst>
          </p:cNvPr>
          <p:cNvSpPr>
            <a:spLocks noGrp="1"/>
          </p:cNvSpPr>
          <p:nvPr>
            <p:ph type="body" sz="quarter" idx="22"/>
          </p:nvPr>
        </p:nvSpPr>
        <p:spPr/>
        <p:txBody>
          <a:bodyPr lIns="0" tIns="0" rIns="0" bIns="0" anchor="t">
            <a:normAutofit/>
          </a:bodyPr>
          <a:lstStyle/>
          <a:p>
            <a:r>
              <a:rPr lang="en-GB" sz="3600" err="1">
                <a:solidFill>
                  <a:schemeClr val="tx1"/>
                </a:solidFill>
                <a:latin typeface="GILROY-SEMIBOLD"/>
              </a:rPr>
              <a:t>Sociālā</a:t>
            </a:r>
            <a:r>
              <a:rPr lang="en-GB" sz="3600">
                <a:solidFill>
                  <a:schemeClr val="tx1"/>
                </a:solidFill>
                <a:latin typeface="GILROY-SEMIBOLD"/>
              </a:rPr>
              <a:t> </a:t>
            </a:r>
            <a:r>
              <a:rPr lang="en-GB" sz="3600" err="1">
                <a:solidFill>
                  <a:schemeClr val="tx1"/>
                </a:solidFill>
                <a:latin typeface="GILROY-SEMIBOLD"/>
              </a:rPr>
              <a:t>darba</a:t>
            </a:r>
            <a:r>
              <a:rPr lang="en-GB" sz="3600">
                <a:solidFill>
                  <a:schemeClr val="tx1"/>
                </a:solidFill>
                <a:latin typeface="GILROY-SEMIBOLD"/>
              </a:rPr>
              <a:t> </a:t>
            </a:r>
            <a:r>
              <a:rPr lang="en-GB" sz="3600" err="1">
                <a:solidFill>
                  <a:schemeClr val="tx1"/>
                </a:solidFill>
                <a:latin typeface="GILROY-SEMIBOLD"/>
              </a:rPr>
              <a:t>attīstība</a:t>
            </a:r>
            <a:r>
              <a:rPr lang="en-GB" sz="3600">
                <a:solidFill>
                  <a:schemeClr val="tx1"/>
                </a:solidFill>
                <a:latin typeface="GILROY-SEMIBOLD"/>
              </a:rPr>
              <a:t> 19.gs </a:t>
            </a:r>
            <a:r>
              <a:rPr lang="en-GB" sz="3600" err="1">
                <a:solidFill>
                  <a:schemeClr val="tx1"/>
                </a:solidFill>
                <a:latin typeface="GILROY-SEMIBOLD"/>
              </a:rPr>
              <a:t>beigās</a:t>
            </a:r>
            <a:r>
              <a:rPr lang="en-GB" sz="3600">
                <a:solidFill>
                  <a:schemeClr val="tx1"/>
                </a:solidFill>
                <a:latin typeface="GILROY-SEMIBOLD"/>
              </a:rPr>
              <a:t> 20.gs.sākumā</a:t>
            </a:r>
            <a:endParaRPr lang="en-GB" sz="3600">
              <a:solidFill>
                <a:schemeClr val="tx1"/>
              </a:solidFill>
            </a:endParaRPr>
          </a:p>
        </p:txBody>
      </p:sp>
      <p:sp>
        <p:nvSpPr>
          <p:cNvPr id="3" name="Text Placeholder 2">
            <a:extLst>
              <a:ext uri="{FF2B5EF4-FFF2-40B4-BE49-F238E27FC236}">
                <a16:creationId xmlns:a16="http://schemas.microsoft.com/office/drawing/2014/main" id="{CE2F835E-C0A6-970A-136F-D9F66F648735}"/>
              </a:ext>
            </a:extLst>
          </p:cNvPr>
          <p:cNvSpPr>
            <a:spLocks noGrp="1"/>
          </p:cNvSpPr>
          <p:nvPr>
            <p:ph type="body" sz="quarter" idx="24"/>
          </p:nvPr>
        </p:nvSpPr>
        <p:spPr/>
        <p:txBody>
          <a:bodyPr/>
          <a:lstStyle/>
          <a:p>
            <a:r>
              <a:rPr lang="lv-LV"/>
              <a:t>Anglijas Nabagu likumi (1601, 1834) un </a:t>
            </a:r>
            <a:r>
              <a:rPr lang="en-US" err="1"/>
              <a:t>valsts</a:t>
            </a:r>
            <a:r>
              <a:rPr lang="en-US"/>
              <a:t> </a:t>
            </a:r>
            <a:r>
              <a:rPr lang="lv-LV"/>
              <a:t>iejaukšanās pirmsākumi</a:t>
            </a:r>
            <a:endParaRPr lang="en-LV"/>
          </a:p>
        </p:txBody>
      </p:sp>
      <p:sp>
        <p:nvSpPr>
          <p:cNvPr id="4" name="Text Placeholder 3">
            <a:extLst>
              <a:ext uri="{FF2B5EF4-FFF2-40B4-BE49-F238E27FC236}">
                <a16:creationId xmlns:a16="http://schemas.microsoft.com/office/drawing/2014/main" id="{DE7334EF-105D-69E9-BD41-2BE02E1A5965}"/>
              </a:ext>
            </a:extLst>
          </p:cNvPr>
          <p:cNvSpPr>
            <a:spLocks noGrp="1"/>
          </p:cNvSpPr>
          <p:nvPr>
            <p:ph type="body" sz="quarter" idx="25"/>
          </p:nvPr>
        </p:nvSpPr>
        <p:spPr/>
        <p:txBody>
          <a:bodyPr/>
          <a:lstStyle/>
          <a:p>
            <a:r>
              <a:rPr lang="en-GB" err="1"/>
              <a:t>Labdarības</a:t>
            </a:r>
            <a:r>
              <a:rPr lang="en-GB"/>
              <a:t> </a:t>
            </a:r>
            <a:r>
              <a:rPr lang="en-GB" err="1"/>
              <a:t>organizāciju</a:t>
            </a:r>
            <a:r>
              <a:rPr lang="en-GB"/>
              <a:t> </a:t>
            </a:r>
            <a:r>
              <a:rPr lang="en-GB" err="1"/>
              <a:t>biedrības</a:t>
            </a:r>
            <a:r>
              <a:rPr lang="lv-LV"/>
              <a:t> (1860.gadi un turpmāk)</a:t>
            </a:r>
            <a:endParaRPr lang="en-LV"/>
          </a:p>
        </p:txBody>
      </p:sp>
      <p:sp>
        <p:nvSpPr>
          <p:cNvPr id="5" name="Text Placeholder 4">
            <a:extLst>
              <a:ext uri="{FF2B5EF4-FFF2-40B4-BE49-F238E27FC236}">
                <a16:creationId xmlns:a16="http://schemas.microsoft.com/office/drawing/2014/main" id="{B6A560E8-B02C-D795-4C7E-45FA1FAAA8DA}"/>
              </a:ext>
            </a:extLst>
          </p:cNvPr>
          <p:cNvSpPr>
            <a:spLocks noGrp="1"/>
          </p:cNvSpPr>
          <p:nvPr>
            <p:ph type="body" sz="quarter" idx="26"/>
          </p:nvPr>
        </p:nvSpPr>
        <p:spPr/>
        <p:txBody>
          <a:bodyPr/>
          <a:lstStyle/>
          <a:p>
            <a:r>
              <a:rPr lang="lv-LV"/>
              <a:t>Apmetņu māju kustība (1880.gadi un turpmāk)</a:t>
            </a:r>
            <a:endParaRPr lang="en-LV"/>
          </a:p>
        </p:txBody>
      </p:sp>
      <p:sp>
        <p:nvSpPr>
          <p:cNvPr id="6" name="Text Placeholder 5">
            <a:extLst>
              <a:ext uri="{FF2B5EF4-FFF2-40B4-BE49-F238E27FC236}">
                <a16:creationId xmlns:a16="http://schemas.microsoft.com/office/drawing/2014/main" id="{FC52C1B4-EF4F-554B-6B91-5449A6B3EF71}"/>
              </a:ext>
            </a:extLst>
          </p:cNvPr>
          <p:cNvSpPr>
            <a:spLocks noGrp="1"/>
          </p:cNvSpPr>
          <p:nvPr>
            <p:ph type="body" sz="quarter" idx="23"/>
          </p:nvPr>
        </p:nvSpPr>
        <p:spPr>
          <a:xfrm>
            <a:off x="1408906" y="9282545"/>
            <a:ext cx="5875868" cy="3263466"/>
          </a:xfrm>
        </p:spPr>
        <p:txBody>
          <a:bodyPr>
            <a:normAutofit/>
          </a:bodyPr>
          <a:lstStyle/>
          <a:p>
            <a:pPr marL="342900" indent="-342900">
              <a:buFontTx/>
              <a:buChar char="-"/>
            </a:pPr>
            <a:r>
              <a:rPr lang="lv-LV" sz="2800">
                <a:solidFill>
                  <a:schemeClr val="tx1"/>
                </a:solidFill>
              </a:rPr>
              <a:t>vietējās draudzes bija atbildīgas par atbalstu nabadzīgajiem</a:t>
            </a:r>
          </a:p>
          <a:p>
            <a:pPr marL="342900" indent="-342900">
              <a:buFontTx/>
              <a:buChar char="-"/>
            </a:pPr>
            <a:r>
              <a:rPr lang="lv-LV" sz="2800">
                <a:solidFill>
                  <a:schemeClr val="tx1"/>
                </a:solidFill>
              </a:rPr>
              <a:t>Noteica atšķirību starp atbalstu «pelnījušajiem» un «nepelnījušiem»</a:t>
            </a:r>
          </a:p>
          <a:p>
            <a:pPr marL="342900" indent="-342900">
              <a:buFontTx/>
              <a:buChar char="-"/>
            </a:pPr>
            <a:r>
              <a:rPr lang="lv-LV" sz="2800">
                <a:solidFill>
                  <a:schemeClr val="tx1"/>
                </a:solidFill>
              </a:rPr>
              <a:t>Veicināja iesaistīšanos darbā</a:t>
            </a:r>
          </a:p>
        </p:txBody>
      </p:sp>
      <p:sp>
        <p:nvSpPr>
          <p:cNvPr id="7" name="Text Placeholder 6">
            <a:extLst>
              <a:ext uri="{FF2B5EF4-FFF2-40B4-BE49-F238E27FC236}">
                <a16:creationId xmlns:a16="http://schemas.microsoft.com/office/drawing/2014/main" id="{EB9F8D5D-2B63-9E47-7A65-2ADE6978B515}"/>
              </a:ext>
            </a:extLst>
          </p:cNvPr>
          <p:cNvSpPr>
            <a:spLocks noGrp="1"/>
          </p:cNvSpPr>
          <p:nvPr>
            <p:ph type="body" sz="quarter" idx="27"/>
          </p:nvPr>
        </p:nvSpPr>
        <p:spPr>
          <a:xfrm>
            <a:off x="8910086" y="9282545"/>
            <a:ext cx="5875868" cy="3263466"/>
          </a:xfrm>
        </p:spPr>
        <p:txBody>
          <a:bodyPr>
            <a:normAutofit fontScale="92500" lnSpcReduction="20000"/>
          </a:bodyPr>
          <a:lstStyle/>
          <a:p>
            <a:pPr marL="342900" indent="-342900">
              <a:buFontTx/>
              <a:buChar char="-"/>
            </a:pPr>
            <a:r>
              <a:rPr lang="lv-LV" sz="2800">
                <a:solidFill>
                  <a:schemeClr val="tx1"/>
                </a:solidFill>
              </a:rPr>
              <a:t>ieviesa sistemātiskas pieejas labdarībai,</a:t>
            </a:r>
          </a:p>
          <a:p>
            <a:pPr marL="342900" indent="-342900">
              <a:buFontTx/>
              <a:buChar char="-"/>
            </a:pPr>
            <a:r>
              <a:rPr lang="lv-LV" sz="2800">
                <a:solidFill>
                  <a:schemeClr val="tx1"/>
                </a:solidFill>
              </a:rPr>
              <a:t>Sāka fokusēties uz individuālu gadījumu izvērtēšanu un atbalstu (</a:t>
            </a:r>
            <a:r>
              <a:rPr lang="lv-LV" sz="2800" err="1">
                <a:solidFill>
                  <a:schemeClr val="tx1"/>
                </a:solidFill>
              </a:rPr>
              <a:t>case</a:t>
            </a:r>
            <a:r>
              <a:rPr lang="lv-LV" sz="2800">
                <a:solidFill>
                  <a:schemeClr val="tx1"/>
                </a:solidFill>
              </a:rPr>
              <a:t> </a:t>
            </a:r>
            <a:r>
              <a:rPr lang="lv-LV" sz="2800" err="1">
                <a:solidFill>
                  <a:schemeClr val="tx1"/>
                </a:solidFill>
              </a:rPr>
              <a:t>work</a:t>
            </a:r>
            <a:r>
              <a:rPr lang="lv-LV" sz="2800">
                <a:solidFill>
                  <a:schemeClr val="tx1"/>
                </a:solidFill>
              </a:rPr>
              <a:t>)</a:t>
            </a:r>
          </a:p>
          <a:p>
            <a:pPr marL="342900" indent="-342900">
              <a:buFontTx/>
              <a:buChar char="-"/>
            </a:pPr>
            <a:r>
              <a:rPr lang="lv-LV" sz="2800">
                <a:solidFill>
                  <a:schemeClr val="tx1"/>
                </a:solidFill>
              </a:rPr>
              <a:t>Attīstīja specializētas jomas (medicīniskais, psihiatriskais, bērnu) sociālajā darbā ar gadījumu</a:t>
            </a:r>
          </a:p>
        </p:txBody>
      </p:sp>
      <p:sp>
        <p:nvSpPr>
          <p:cNvPr id="8" name="Text Placeholder 7">
            <a:extLst>
              <a:ext uri="{FF2B5EF4-FFF2-40B4-BE49-F238E27FC236}">
                <a16:creationId xmlns:a16="http://schemas.microsoft.com/office/drawing/2014/main" id="{0ACEE83E-D8C5-70DA-CDBD-1A128D8BC469}"/>
              </a:ext>
            </a:extLst>
          </p:cNvPr>
          <p:cNvSpPr>
            <a:spLocks noGrp="1"/>
          </p:cNvSpPr>
          <p:nvPr>
            <p:ph type="body" sz="quarter" idx="28"/>
          </p:nvPr>
        </p:nvSpPr>
        <p:spPr>
          <a:xfrm>
            <a:off x="16364771" y="9282545"/>
            <a:ext cx="5875868" cy="3263466"/>
          </a:xfrm>
        </p:spPr>
        <p:txBody>
          <a:bodyPr>
            <a:normAutofit fontScale="92500" lnSpcReduction="20000"/>
          </a:bodyPr>
          <a:lstStyle/>
          <a:p>
            <a:pPr marL="342900" indent="-342900">
              <a:buFontTx/>
              <a:buChar char="-"/>
            </a:pPr>
            <a:r>
              <a:rPr lang="lv-LV" sz="3200">
                <a:solidFill>
                  <a:schemeClr val="tx1"/>
                </a:solidFill>
              </a:rPr>
              <a:t>Fokusējās uz kopienā balstītiem pakalpojumiem</a:t>
            </a:r>
          </a:p>
          <a:p>
            <a:pPr marL="342900" indent="-342900">
              <a:buFontTx/>
              <a:buChar char="-"/>
            </a:pPr>
            <a:r>
              <a:rPr lang="lv-LV" sz="3200">
                <a:solidFill>
                  <a:schemeClr val="tx1"/>
                </a:solidFill>
              </a:rPr>
              <a:t>Darbinieki dzīvoja «starp klientiem»</a:t>
            </a:r>
          </a:p>
          <a:p>
            <a:pPr marL="342900" indent="-342900">
              <a:buFontTx/>
              <a:buChar char="-"/>
            </a:pPr>
            <a:r>
              <a:rPr lang="lv-LV" sz="3200">
                <a:solidFill>
                  <a:schemeClr val="tx1"/>
                </a:solidFill>
              </a:rPr>
              <a:t>uzsvēra sabiedrības iesaistīšanos un sociālās reformas (makro izmaiņas)</a:t>
            </a:r>
          </a:p>
        </p:txBody>
      </p:sp>
      <p:sp>
        <p:nvSpPr>
          <p:cNvPr id="9" name="Text Placeholder 8">
            <a:extLst>
              <a:ext uri="{FF2B5EF4-FFF2-40B4-BE49-F238E27FC236}">
                <a16:creationId xmlns:a16="http://schemas.microsoft.com/office/drawing/2014/main" id="{1103BC70-3018-6B46-6FD6-B165D19E16F7}"/>
              </a:ext>
            </a:extLst>
          </p:cNvPr>
          <p:cNvSpPr>
            <a:spLocks noGrp="1"/>
          </p:cNvSpPr>
          <p:nvPr>
            <p:ph type="body" sz="quarter" idx="29"/>
          </p:nvPr>
        </p:nvSpPr>
        <p:spPr/>
        <p:txBody>
          <a:bodyPr/>
          <a:lstStyle/>
          <a:p>
            <a:r>
              <a:rPr lang="en-LV"/>
              <a:t>01</a:t>
            </a:r>
          </a:p>
        </p:txBody>
      </p:sp>
      <p:sp>
        <p:nvSpPr>
          <p:cNvPr id="10" name="Text Placeholder 9">
            <a:extLst>
              <a:ext uri="{FF2B5EF4-FFF2-40B4-BE49-F238E27FC236}">
                <a16:creationId xmlns:a16="http://schemas.microsoft.com/office/drawing/2014/main" id="{2E2BE60B-2356-0D17-1BAC-F11E0EDB51E6}"/>
              </a:ext>
            </a:extLst>
          </p:cNvPr>
          <p:cNvSpPr>
            <a:spLocks noGrp="1"/>
          </p:cNvSpPr>
          <p:nvPr>
            <p:ph type="body" sz="quarter" idx="30"/>
          </p:nvPr>
        </p:nvSpPr>
        <p:spPr/>
        <p:txBody>
          <a:bodyPr/>
          <a:lstStyle/>
          <a:p>
            <a:r>
              <a:rPr lang="en-LV"/>
              <a:t>02</a:t>
            </a:r>
          </a:p>
        </p:txBody>
      </p:sp>
      <p:sp>
        <p:nvSpPr>
          <p:cNvPr id="11" name="Text Placeholder 10">
            <a:extLst>
              <a:ext uri="{FF2B5EF4-FFF2-40B4-BE49-F238E27FC236}">
                <a16:creationId xmlns:a16="http://schemas.microsoft.com/office/drawing/2014/main" id="{78DBF2FC-2371-5841-0D52-941B2AB26DC3}"/>
              </a:ext>
            </a:extLst>
          </p:cNvPr>
          <p:cNvSpPr>
            <a:spLocks noGrp="1"/>
          </p:cNvSpPr>
          <p:nvPr>
            <p:ph type="body" sz="quarter" idx="31"/>
          </p:nvPr>
        </p:nvSpPr>
        <p:spPr/>
        <p:txBody>
          <a:bodyPr/>
          <a:lstStyle/>
          <a:p>
            <a:r>
              <a:rPr lang="en-LV"/>
              <a:t>03</a:t>
            </a:r>
          </a:p>
        </p:txBody>
      </p:sp>
    </p:spTree>
    <p:extLst>
      <p:ext uri="{BB962C8B-B14F-4D97-AF65-F5344CB8AC3E}">
        <p14:creationId xmlns:p14="http://schemas.microsoft.com/office/powerpoint/2010/main" val="56510361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B2F177-4350-BFCF-111B-9D0ED1FFC7A8}"/>
              </a:ext>
            </a:extLst>
          </p:cNvPr>
          <p:cNvSpPr>
            <a:spLocks noGrp="1"/>
          </p:cNvSpPr>
          <p:nvPr>
            <p:ph type="body" sz="quarter" idx="22"/>
          </p:nvPr>
        </p:nvSpPr>
        <p:spPr/>
        <p:txBody>
          <a:bodyPr lIns="0" tIns="0" rIns="0" bIns="0" anchor="t">
            <a:normAutofit/>
          </a:bodyPr>
          <a:lstStyle/>
          <a:p>
            <a:r>
              <a:rPr lang="en-GB" sz="3600" err="1">
                <a:solidFill>
                  <a:schemeClr val="tx1"/>
                </a:solidFill>
                <a:latin typeface="GILROY-SEMIBOLD"/>
              </a:rPr>
              <a:t>Sociālā</a:t>
            </a:r>
            <a:r>
              <a:rPr lang="en-GB" sz="3600">
                <a:solidFill>
                  <a:schemeClr val="tx1"/>
                </a:solidFill>
                <a:latin typeface="GILROY-SEMIBOLD"/>
              </a:rPr>
              <a:t> </a:t>
            </a:r>
            <a:r>
              <a:rPr lang="en-GB" sz="3600" err="1">
                <a:solidFill>
                  <a:schemeClr val="tx1"/>
                </a:solidFill>
                <a:latin typeface="GILROY-SEMIBOLD"/>
              </a:rPr>
              <a:t>darba</a:t>
            </a:r>
            <a:r>
              <a:rPr lang="en-GB" sz="3600">
                <a:solidFill>
                  <a:schemeClr val="tx1"/>
                </a:solidFill>
                <a:latin typeface="GILROY-SEMIBOLD"/>
              </a:rPr>
              <a:t> </a:t>
            </a:r>
            <a:r>
              <a:rPr lang="en-GB" sz="3600" err="1">
                <a:solidFill>
                  <a:schemeClr val="tx1"/>
                </a:solidFill>
                <a:latin typeface="GILROY-SEMIBOLD"/>
              </a:rPr>
              <a:t>attīstība</a:t>
            </a:r>
            <a:r>
              <a:rPr lang="en-GB" sz="3600">
                <a:solidFill>
                  <a:schemeClr val="tx1"/>
                </a:solidFill>
                <a:latin typeface="GILROY-SEMIBOLD"/>
              </a:rPr>
              <a:t> 19.gs </a:t>
            </a:r>
            <a:r>
              <a:rPr lang="en-GB" sz="3600" err="1">
                <a:solidFill>
                  <a:schemeClr val="tx1"/>
                </a:solidFill>
                <a:latin typeface="GILROY-SEMIBOLD"/>
              </a:rPr>
              <a:t>beigās</a:t>
            </a:r>
            <a:r>
              <a:rPr lang="en-GB" sz="3600">
                <a:solidFill>
                  <a:schemeClr val="tx1"/>
                </a:solidFill>
                <a:latin typeface="GILROY-SEMIBOLD"/>
              </a:rPr>
              <a:t> 20.gs.sākumā</a:t>
            </a:r>
            <a:endParaRPr lang="en-GB" sz="3600">
              <a:solidFill>
                <a:schemeClr val="tx1"/>
              </a:solidFill>
            </a:endParaRPr>
          </a:p>
        </p:txBody>
      </p:sp>
      <p:sp>
        <p:nvSpPr>
          <p:cNvPr id="3" name="Text Placeholder 2">
            <a:extLst>
              <a:ext uri="{FF2B5EF4-FFF2-40B4-BE49-F238E27FC236}">
                <a16:creationId xmlns:a16="http://schemas.microsoft.com/office/drawing/2014/main" id="{CE2F835E-C0A6-970A-136F-D9F66F648735}"/>
              </a:ext>
            </a:extLst>
          </p:cNvPr>
          <p:cNvSpPr>
            <a:spLocks noGrp="1"/>
          </p:cNvSpPr>
          <p:nvPr>
            <p:ph type="body" sz="quarter" idx="24"/>
          </p:nvPr>
        </p:nvSpPr>
        <p:spPr/>
        <p:txBody>
          <a:bodyPr>
            <a:normAutofit/>
          </a:bodyPr>
          <a:lstStyle/>
          <a:p>
            <a:r>
              <a:rPr lang="lv-LV"/>
              <a:t>Sociālā darba aizsācēji:</a:t>
            </a:r>
          </a:p>
        </p:txBody>
      </p:sp>
      <p:sp>
        <p:nvSpPr>
          <p:cNvPr id="4" name="Text Placeholder 3">
            <a:extLst>
              <a:ext uri="{FF2B5EF4-FFF2-40B4-BE49-F238E27FC236}">
                <a16:creationId xmlns:a16="http://schemas.microsoft.com/office/drawing/2014/main" id="{DE7334EF-105D-69E9-BD41-2BE02E1A5965}"/>
              </a:ext>
            </a:extLst>
          </p:cNvPr>
          <p:cNvSpPr>
            <a:spLocks noGrp="1"/>
          </p:cNvSpPr>
          <p:nvPr>
            <p:ph type="body" sz="quarter" idx="25"/>
          </p:nvPr>
        </p:nvSpPr>
        <p:spPr/>
        <p:txBody>
          <a:bodyPr/>
          <a:lstStyle/>
          <a:p>
            <a:r>
              <a:rPr lang="lv-LV"/>
              <a:t>Sociālā darba izglītības formalizācija</a:t>
            </a:r>
            <a:endParaRPr lang="en-LV"/>
          </a:p>
          <a:p>
            <a:endParaRPr lang="en-LV"/>
          </a:p>
        </p:txBody>
      </p:sp>
      <p:sp>
        <p:nvSpPr>
          <p:cNvPr id="5" name="Text Placeholder 4">
            <a:extLst>
              <a:ext uri="{FF2B5EF4-FFF2-40B4-BE49-F238E27FC236}">
                <a16:creationId xmlns:a16="http://schemas.microsoft.com/office/drawing/2014/main" id="{B6A560E8-B02C-D795-4C7E-45FA1FAAA8DA}"/>
              </a:ext>
            </a:extLst>
          </p:cNvPr>
          <p:cNvSpPr>
            <a:spLocks noGrp="1"/>
          </p:cNvSpPr>
          <p:nvPr>
            <p:ph type="body" sz="quarter" idx="26"/>
          </p:nvPr>
        </p:nvSpPr>
        <p:spPr/>
        <p:txBody>
          <a:bodyPr/>
          <a:lstStyle/>
          <a:p>
            <a:r>
              <a:rPr lang="lv-LV"/>
              <a:t>Sociālā darba ētikas formāla noteikšana</a:t>
            </a:r>
            <a:endParaRPr lang="en-LV"/>
          </a:p>
        </p:txBody>
      </p:sp>
      <p:sp>
        <p:nvSpPr>
          <p:cNvPr id="6" name="Text Placeholder 5">
            <a:extLst>
              <a:ext uri="{FF2B5EF4-FFF2-40B4-BE49-F238E27FC236}">
                <a16:creationId xmlns:a16="http://schemas.microsoft.com/office/drawing/2014/main" id="{FC52C1B4-EF4F-554B-6B91-5449A6B3EF71}"/>
              </a:ext>
            </a:extLst>
          </p:cNvPr>
          <p:cNvSpPr>
            <a:spLocks noGrp="1"/>
          </p:cNvSpPr>
          <p:nvPr>
            <p:ph type="body" sz="quarter" idx="23"/>
          </p:nvPr>
        </p:nvSpPr>
        <p:spPr>
          <a:xfrm>
            <a:off x="1408906" y="6913700"/>
            <a:ext cx="5875868" cy="5632311"/>
          </a:xfrm>
        </p:spPr>
        <p:txBody>
          <a:bodyPr>
            <a:normAutofit/>
          </a:bodyPr>
          <a:lstStyle/>
          <a:p>
            <a:pPr marL="857250" indent="-857250">
              <a:buFontTx/>
              <a:buChar char="-"/>
            </a:pPr>
            <a:r>
              <a:rPr lang="lv-LV" sz="4800" err="1">
                <a:solidFill>
                  <a:schemeClr val="tx1"/>
                </a:solidFill>
              </a:rPr>
              <a:t>Džeina</a:t>
            </a:r>
            <a:r>
              <a:rPr lang="lv-LV" sz="4800">
                <a:solidFill>
                  <a:schemeClr val="tx1"/>
                </a:solidFill>
              </a:rPr>
              <a:t> Adamsa</a:t>
            </a:r>
          </a:p>
          <a:p>
            <a:pPr marL="857250" indent="-857250">
              <a:buFontTx/>
              <a:buChar char="-"/>
            </a:pPr>
            <a:r>
              <a:rPr lang="lv-LV" sz="4800">
                <a:solidFill>
                  <a:schemeClr val="tx1"/>
                </a:solidFill>
              </a:rPr>
              <a:t>Mērija Ričmonda</a:t>
            </a:r>
          </a:p>
          <a:p>
            <a:pPr marL="857250" indent="-857250">
              <a:buFontTx/>
              <a:buChar char="-"/>
            </a:pPr>
            <a:r>
              <a:rPr lang="en-US" sz="4800">
                <a:solidFill>
                  <a:schemeClr val="tx1"/>
                </a:solidFill>
              </a:rPr>
              <a:t>Ai</a:t>
            </a:r>
            <a:r>
              <a:rPr lang="lv-LV" sz="4800" err="1">
                <a:solidFill>
                  <a:schemeClr val="tx1"/>
                </a:solidFill>
              </a:rPr>
              <a:t>da</a:t>
            </a:r>
            <a:r>
              <a:rPr lang="lv-LV" sz="4800">
                <a:solidFill>
                  <a:schemeClr val="tx1"/>
                </a:solidFill>
              </a:rPr>
              <a:t> </a:t>
            </a:r>
            <a:r>
              <a:rPr lang="lv-LV" sz="4800" err="1">
                <a:solidFill>
                  <a:schemeClr val="tx1"/>
                </a:solidFill>
              </a:rPr>
              <a:t>Kenona</a:t>
            </a:r>
            <a:endParaRPr lang="lv-LV" sz="4800">
              <a:solidFill>
                <a:schemeClr val="tx1"/>
              </a:solidFill>
            </a:endParaRPr>
          </a:p>
          <a:p>
            <a:pPr marL="857250" indent="-857250">
              <a:buFontTx/>
              <a:buChar char="-"/>
            </a:pPr>
            <a:r>
              <a:rPr lang="lv-LV" sz="4800">
                <a:solidFill>
                  <a:schemeClr val="tx1"/>
                </a:solidFill>
              </a:rPr>
              <a:t>Edīte Avota</a:t>
            </a:r>
          </a:p>
          <a:p>
            <a:pPr marL="857250" indent="-857250">
              <a:buFontTx/>
              <a:buChar char="-"/>
            </a:pPr>
            <a:r>
              <a:rPr lang="lv-LV" sz="4800">
                <a:solidFill>
                  <a:schemeClr val="tx1"/>
                </a:solidFill>
              </a:rPr>
              <a:t>Berta </a:t>
            </a:r>
            <a:r>
              <a:rPr lang="lv-LV" sz="4800" err="1">
                <a:solidFill>
                  <a:schemeClr val="tx1"/>
                </a:solidFill>
              </a:rPr>
              <a:t>Reinoldsa</a:t>
            </a:r>
            <a:endParaRPr lang="en-LV" sz="4800">
              <a:solidFill>
                <a:schemeClr val="tx1"/>
              </a:solidFill>
            </a:endParaRPr>
          </a:p>
        </p:txBody>
      </p:sp>
      <p:sp>
        <p:nvSpPr>
          <p:cNvPr id="7" name="Text Placeholder 6">
            <a:extLst>
              <a:ext uri="{FF2B5EF4-FFF2-40B4-BE49-F238E27FC236}">
                <a16:creationId xmlns:a16="http://schemas.microsoft.com/office/drawing/2014/main" id="{EB9F8D5D-2B63-9E47-7A65-2ADE6978B515}"/>
              </a:ext>
            </a:extLst>
          </p:cNvPr>
          <p:cNvSpPr>
            <a:spLocks noGrp="1"/>
          </p:cNvSpPr>
          <p:nvPr>
            <p:ph type="body" sz="quarter" idx="27"/>
          </p:nvPr>
        </p:nvSpPr>
        <p:spPr>
          <a:xfrm>
            <a:off x="8886996" y="6844428"/>
            <a:ext cx="6476230" cy="5701583"/>
          </a:xfrm>
        </p:spPr>
        <p:txBody>
          <a:bodyPr lIns="0" tIns="0" rIns="0" bIns="0" anchor="t">
            <a:normAutofit fontScale="92500"/>
          </a:bodyPr>
          <a:lstStyle/>
          <a:p>
            <a:pPr marL="457200" indent="-457200">
              <a:buFontTx/>
              <a:buChar char="-"/>
            </a:pPr>
            <a:r>
              <a:rPr lang="lv-LV" sz="3600">
                <a:solidFill>
                  <a:schemeClr val="tx1"/>
                </a:solidFill>
                <a:latin typeface="Arial"/>
              </a:rPr>
              <a:t>1898. gadā Ņujorkas Filantropijas skola sāka piedāvāt kursus, iezīmējot jomas </a:t>
            </a:r>
            <a:r>
              <a:rPr lang="lv-LV" sz="3600" err="1">
                <a:solidFill>
                  <a:schemeClr val="tx1"/>
                </a:solidFill>
                <a:latin typeface="Arial"/>
              </a:rPr>
              <a:t>profesionalizāciju</a:t>
            </a:r>
            <a:r>
              <a:rPr lang="lv-LV" sz="3600">
                <a:solidFill>
                  <a:schemeClr val="tx1"/>
                </a:solidFill>
                <a:latin typeface="Arial"/>
              </a:rPr>
              <a:t>.</a:t>
            </a:r>
          </a:p>
          <a:p>
            <a:pPr marL="457200" indent="-457200">
              <a:buFontTx/>
              <a:buChar char="-"/>
            </a:pPr>
            <a:r>
              <a:rPr lang="lv-LV" sz="3600">
                <a:solidFill>
                  <a:schemeClr val="tx1"/>
                </a:solidFill>
                <a:latin typeface="Arial"/>
              </a:rPr>
              <a:t>Uz 1919. gadu pastāvēja 17 sociālā darba skolas, kas kopā identificējās kā Profesionālā sociālā darba apmācību skolu asociācija.</a:t>
            </a:r>
            <a:endParaRPr lang="en-LV" sz="3600">
              <a:solidFill>
                <a:schemeClr val="tx1"/>
              </a:solidFill>
              <a:latin typeface="Arial"/>
            </a:endParaRPr>
          </a:p>
        </p:txBody>
      </p:sp>
      <p:sp>
        <p:nvSpPr>
          <p:cNvPr id="9" name="Text Placeholder 8">
            <a:extLst>
              <a:ext uri="{FF2B5EF4-FFF2-40B4-BE49-F238E27FC236}">
                <a16:creationId xmlns:a16="http://schemas.microsoft.com/office/drawing/2014/main" id="{1103BC70-3018-6B46-6FD6-B165D19E16F7}"/>
              </a:ext>
            </a:extLst>
          </p:cNvPr>
          <p:cNvSpPr>
            <a:spLocks noGrp="1"/>
          </p:cNvSpPr>
          <p:nvPr>
            <p:ph type="body" sz="quarter" idx="29"/>
          </p:nvPr>
        </p:nvSpPr>
        <p:spPr/>
        <p:txBody>
          <a:bodyPr/>
          <a:lstStyle/>
          <a:p>
            <a:r>
              <a:rPr lang="lv-LV"/>
              <a:t>04</a:t>
            </a:r>
            <a:endParaRPr lang="en-LV"/>
          </a:p>
        </p:txBody>
      </p:sp>
      <p:sp>
        <p:nvSpPr>
          <p:cNvPr id="10" name="Text Placeholder 9">
            <a:extLst>
              <a:ext uri="{FF2B5EF4-FFF2-40B4-BE49-F238E27FC236}">
                <a16:creationId xmlns:a16="http://schemas.microsoft.com/office/drawing/2014/main" id="{2E2BE60B-2356-0D17-1BAC-F11E0EDB51E6}"/>
              </a:ext>
            </a:extLst>
          </p:cNvPr>
          <p:cNvSpPr>
            <a:spLocks noGrp="1"/>
          </p:cNvSpPr>
          <p:nvPr>
            <p:ph type="body" sz="quarter" idx="30"/>
          </p:nvPr>
        </p:nvSpPr>
        <p:spPr/>
        <p:txBody>
          <a:bodyPr/>
          <a:lstStyle/>
          <a:p>
            <a:r>
              <a:rPr lang="en-LV"/>
              <a:t>02</a:t>
            </a:r>
          </a:p>
        </p:txBody>
      </p:sp>
      <p:sp>
        <p:nvSpPr>
          <p:cNvPr id="11" name="Text Placeholder 10">
            <a:extLst>
              <a:ext uri="{FF2B5EF4-FFF2-40B4-BE49-F238E27FC236}">
                <a16:creationId xmlns:a16="http://schemas.microsoft.com/office/drawing/2014/main" id="{78DBF2FC-2371-5841-0D52-941B2AB26DC3}"/>
              </a:ext>
            </a:extLst>
          </p:cNvPr>
          <p:cNvSpPr>
            <a:spLocks noGrp="1"/>
          </p:cNvSpPr>
          <p:nvPr>
            <p:ph type="body" sz="quarter" idx="31"/>
          </p:nvPr>
        </p:nvSpPr>
        <p:spPr/>
        <p:txBody>
          <a:bodyPr/>
          <a:lstStyle/>
          <a:p>
            <a:r>
              <a:rPr lang="en-LV"/>
              <a:t>03</a:t>
            </a:r>
          </a:p>
        </p:txBody>
      </p:sp>
      <p:sp>
        <p:nvSpPr>
          <p:cNvPr id="12" name="Rectangle 1">
            <a:extLst>
              <a:ext uri="{FF2B5EF4-FFF2-40B4-BE49-F238E27FC236}">
                <a16:creationId xmlns:a16="http://schemas.microsoft.com/office/drawing/2014/main" id="{BFECAE22-A170-47B9-3E4D-A6D6A1D6B873}"/>
              </a:ext>
            </a:extLst>
          </p:cNvPr>
          <p:cNvSpPr>
            <a:spLocks noGrp="1" noChangeArrowheads="1"/>
          </p:cNvSpPr>
          <p:nvPr>
            <p:ph type="body" sz="quarter" idx="28"/>
          </p:nvPr>
        </p:nvSpPr>
        <p:spPr bwMode="auto">
          <a:xfrm>
            <a:off x="15927449" y="7498475"/>
            <a:ext cx="8019229"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lnSpc>
                <a:spcPct val="100000"/>
              </a:lnSpc>
              <a:spcBef>
                <a:spcPct val="0"/>
              </a:spcBef>
              <a:spcAft>
                <a:spcPct val="0"/>
              </a:spcAft>
              <a:buFontTx/>
              <a:buChar char="•"/>
            </a:pPr>
            <a:r>
              <a:rPr lang="lv-LV" altLang="lv-LV" sz="4400">
                <a:solidFill>
                  <a:schemeClr val="tx1"/>
                </a:solidFill>
                <a:latin typeface="Arial"/>
              </a:rPr>
              <a:t>1940.–50. gadi: </a:t>
            </a:r>
            <a:r>
              <a:rPr lang="lv-LV" altLang="lv-LV" sz="4400" b="0">
                <a:solidFill>
                  <a:schemeClr val="tx1"/>
                </a:solidFill>
                <a:latin typeface="Arial"/>
              </a:rPr>
              <a:t>pieaugoša izpratne un diskusija.</a:t>
            </a:r>
            <a:r>
              <a:rPr lang="lv-LV" altLang="lv-LV" sz="4400">
                <a:solidFill>
                  <a:schemeClr val="tx1"/>
                </a:solidFill>
                <a:latin typeface="Arial"/>
              </a:rPr>
              <a:t>
1960: </a:t>
            </a:r>
            <a:r>
              <a:rPr lang="lv-LV" altLang="lv-LV" sz="4400" b="0">
                <a:solidFill>
                  <a:schemeClr val="tx1"/>
                </a:solidFill>
                <a:latin typeface="Arial"/>
              </a:rPr>
              <a:t>NASW pirmais oficiālais ētikas kodekss</a:t>
            </a:r>
            <a:r>
              <a:rPr lang="lv-LV" altLang="lv-LV" sz="4400">
                <a:solidFill>
                  <a:schemeClr val="tx1"/>
                </a:solidFill>
                <a:latin typeface="Arial"/>
              </a:rPr>
              <a:t>.
1976. gads: </a:t>
            </a:r>
            <a:r>
              <a:rPr lang="lv-LV" altLang="lv-LV" sz="4400" b="0">
                <a:solidFill>
                  <a:schemeClr val="tx1"/>
                </a:solidFill>
                <a:latin typeface="Arial"/>
              </a:rPr>
              <a:t>IFSW pirmie starptautiskie ētikas standarti.</a:t>
            </a:r>
            <a:endParaRPr lang="lv-LV" altLang="lv-LV" sz="4400" b="0" i="0" u="none" strike="noStrike" cap="none" normalizeH="0" baseline="0">
              <a:ln>
                <a:noFill/>
              </a:ln>
              <a:solidFill>
                <a:schemeClr val="tx1"/>
              </a:solidFill>
              <a:effectLst/>
              <a:latin typeface="Arial"/>
            </a:endParaRPr>
          </a:p>
        </p:txBody>
      </p:sp>
    </p:spTree>
    <p:extLst>
      <p:ext uri="{BB962C8B-B14F-4D97-AF65-F5344CB8AC3E}">
        <p14:creationId xmlns:p14="http://schemas.microsoft.com/office/powerpoint/2010/main" val="16705926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irsraksts 11">
            <a:extLst>
              <a:ext uri="{FF2B5EF4-FFF2-40B4-BE49-F238E27FC236}">
                <a16:creationId xmlns:a16="http://schemas.microsoft.com/office/drawing/2014/main" id="{E63A96F5-CA37-04D8-08CB-F3A728DB431F}"/>
              </a:ext>
            </a:extLst>
          </p:cNvPr>
          <p:cNvSpPr>
            <a:spLocks noGrp="1"/>
          </p:cNvSpPr>
          <p:nvPr>
            <p:ph type="title"/>
          </p:nvPr>
        </p:nvSpPr>
        <p:spPr>
          <a:xfrm>
            <a:off x="1390649" y="1033706"/>
            <a:ext cx="19959527" cy="2720490"/>
          </a:xfrm>
        </p:spPr>
        <p:txBody>
          <a:bodyPr>
            <a:noAutofit/>
          </a:bodyPr>
          <a:lstStyle/>
          <a:p>
            <a:r>
              <a:rPr lang="lv-LV" sz="7200" dirty="0"/>
              <a:t>Padomju sociālās nodrošināšanas sistēmas galvenās iezīmes</a:t>
            </a:r>
          </a:p>
        </p:txBody>
      </p:sp>
      <p:sp>
        <p:nvSpPr>
          <p:cNvPr id="14" name="Diagrammas vietturis 13">
            <a:extLst>
              <a:ext uri="{FF2B5EF4-FFF2-40B4-BE49-F238E27FC236}">
                <a16:creationId xmlns:a16="http://schemas.microsoft.com/office/drawing/2014/main" id="{0AC69356-1053-9770-3971-9701501B6597}"/>
              </a:ext>
            </a:extLst>
          </p:cNvPr>
          <p:cNvSpPr>
            <a:spLocks noGrp="1"/>
          </p:cNvSpPr>
          <p:nvPr>
            <p:ph type="chart" sz="quarter" idx="24"/>
          </p:nvPr>
        </p:nvSpPr>
        <p:spPr>
          <a:xfrm>
            <a:off x="1390650" y="4461164"/>
            <a:ext cx="21602700" cy="8084850"/>
          </a:xfrm>
        </p:spPr>
        <p:txBody>
          <a:bodyPr>
            <a:noAutofit/>
          </a:bodyPr>
          <a:lstStyle/>
          <a:p>
            <a:pPr marL="857250" indent="-857250">
              <a:buFont typeface="Arial" panose="020B0604020202020204" pitchFamily="34" charset="0"/>
              <a:buChar char="•"/>
            </a:pPr>
            <a:r>
              <a:rPr lang="lv-LV" b="0" dirty="0"/>
              <a:t>Sociālais darbs kā profesija praktiski nepastāvēja, dominēja paternālais sociālās aizsardzības modelis.</a:t>
            </a:r>
          </a:p>
          <a:p>
            <a:pPr marL="857250" indent="-857250">
              <a:buFont typeface="Arial" panose="020B0604020202020204" pitchFamily="34" charset="0"/>
              <a:buChar char="•"/>
            </a:pPr>
            <a:r>
              <a:rPr lang="lv-LV" b="0" dirty="0"/>
              <a:t>Raksturīgs sociālais atbalsts:</a:t>
            </a:r>
          </a:p>
          <a:p>
            <a:pPr marL="1466850" lvl="1" indent="-857250">
              <a:buFont typeface="Arial" panose="020B0604020202020204" pitchFamily="34" charset="0"/>
              <a:buChar char="•"/>
            </a:pPr>
            <a:r>
              <a:rPr lang="lv-LV" b="0" dirty="0"/>
              <a:t>Pēc piederīgas noteiktai grupai, t.sk. priviliģētās grupas;</a:t>
            </a:r>
          </a:p>
          <a:p>
            <a:pPr marL="1466850" lvl="1" indent="-857250">
              <a:buFont typeface="Arial" panose="020B0604020202020204" pitchFamily="34" charset="0"/>
              <a:buChar char="•"/>
            </a:pPr>
            <a:r>
              <a:rPr lang="lv-LV" b="0" dirty="0"/>
              <a:t>Dominēja institucionālās aprūpes formas;</a:t>
            </a:r>
          </a:p>
          <a:p>
            <a:pPr marL="1466850" lvl="1" indent="-857250">
              <a:buFont typeface="Arial" panose="020B0604020202020204" pitchFamily="34" charset="0"/>
              <a:buChar char="•"/>
            </a:pPr>
            <a:r>
              <a:rPr lang="lv-LV" b="0" dirty="0"/>
              <a:t>Arodbiedrībām bija īpaša loma sociālo pabalstu un pakalpojumu sadalē;</a:t>
            </a:r>
          </a:p>
          <a:p>
            <a:pPr marL="1466850" lvl="1" indent="-857250">
              <a:buFont typeface="Arial" panose="020B0604020202020204" pitchFamily="34" charset="0"/>
              <a:buChar char="•"/>
            </a:pPr>
            <a:r>
              <a:rPr lang="lv-LV" b="0" dirty="0"/>
              <a:t>Pastāvēja citas šķietami nevalstiskas organizācijas.</a:t>
            </a:r>
          </a:p>
        </p:txBody>
      </p:sp>
    </p:spTree>
    <p:extLst>
      <p:ext uri="{BB962C8B-B14F-4D97-AF65-F5344CB8AC3E}">
        <p14:creationId xmlns:p14="http://schemas.microsoft.com/office/powerpoint/2010/main" val="187884107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irsraksts 11">
            <a:extLst>
              <a:ext uri="{FF2B5EF4-FFF2-40B4-BE49-F238E27FC236}">
                <a16:creationId xmlns:a16="http://schemas.microsoft.com/office/drawing/2014/main" id="{E63A96F5-CA37-04D8-08CB-F3A728DB431F}"/>
              </a:ext>
            </a:extLst>
          </p:cNvPr>
          <p:cNvSpPr>
            <a:spLocks noGrp="1"/>
          </p:cNvSpPr>
          <p:nvPr>
            <p:ph type="title"/>
          </p:nvPr>
        </p:nvSpPr>
        <p:spPr>
          <a:xfrm>
            <a:off x="1390649" y="1033706"/>
            <a:ext cx="22106660" cy="2720490"/>
          </a:xfrm>
        </p:spPr>
        <p:txBody>
          <a:bodyPr>
            <a:normAutofit/>
          </a:bodyPr>
          <a:lstStyle/>
          <a:p>
            <a:r>
              <a:rPr lang="pt-BR" sz="7200" dirty="0"/>
              <a:t>Sociālā darba attīstības vēsture no 1991.gada</a:t>
            </a:r>
            <a:endParaRPr lang="lv-LV" sz="7200" dirty="0"/>
          </a:p>
        </p:txBody>
      </p:sp>
      <p:sp>
        <p:nvSpPr>
          <p:cNvPr id="14" name="Diagrammas vietturis 13">
            <a:extLst>
              <a:ext uri="{FF2B5EF4-FFF2-40B4-BE49-F238E27FC236}">
                <a16:creationId xmlns:a16="http://schemas.microsoft.com/office/drawing/2014/main" id="{0AC69356-1053-9770-3971-9701501B6597}"/>
              </a:ext>
            </a:extLst>
          </p:cNvPr>
          <p:cNvSpPr>
            <a:spLocks noGrp="1"/>
          </p:cNvSpPr>
          <p:nvPr>
            <p:ph type="chart" sz="quarter" idx="24"/>
          </p:nvPr>
        </p:nvSpPr>
        <p:spPr>
          <a:xfrm>
            <a:off x="1390649" y="2849525"/>
            <a:ext cx="22106659" cy="10398642"/>
          </a:xfrm>
        </p:spPr>
        <p:txBody>
          <a:bodyPr>
            <a:normAutofit fontScale="92500" lnSpcReduction="10000"/>
          </a:bodyPr>
          <a:lstStyle/>
          <a:p>
            <a:pPr marL="857250" indent="-857250">
              <a:spcBef>
                <a:spcPts val="1200"/>
              </a:spcBef>
              <a:buFont typeface="Arial" panose="020B0604020202020204" pitchFamily="34" charset="0"/>
              <a:buChar char="•"/>
            </a:pPr>
            <a:r>
              <a:rPr lang="lv-LV" b="0" dirty="0"/>
              <a:t>Pašvaldību sociālo dienestu veidošanās aizsākumi 1991.-1992.gadā</a:t>
            </a:r>
          </a:p>
          <a:p>
            <a:pPr marL="857250" indent="-857250">
              <a:spcBef>
                <a:spcPts val="1200"/>
              </a:spcBef>
              <a:buFont typeface="Arial" panose="020B0604020202020204" pitchFamily="34" charset="0"/>
              <a:buChar char="•"/>
            </a:pPr>
            <a:r>
              <a:rPr lang="lv-LV" b="0" dirty="0"/>
              <a:t>Sociālā darba studiju programma - 1991. gada 1. septembrī Sociālā darba un sociālās pedagoģijas augstskolā „Attīstība”</a:t>
            </a:r>
          </a:p>
          <a:p>
            <a:pPr marL="857250" indent="-857250">
              <a:spcBef>
                <a:spcPts val="1200"/>
              </a:spcBef>
              <a:buFont typeface="Arial" panose="020B0604020202020204" pitchFamily="34" charset="0"/>
              <a:buChar char="•"/>
            </a:pPr>
            <a:r>
              <a:rPr lang="lv-LV" b="0" dirty="0"/>
              <a:t>1996.-2003.gadam vairākas būtiskas izmaiņas</a:t>
            </a:r>
          </a:p>
          <a:p>
            <a:pPr marL="1466850" lvl="1" indent="-857250">
              <a:spcBef>
                <a:spcPts val="1200"/>
              </a:spcBef>
              <a:buFont typeface="Arial" panose="020B0604020202020204" pitchFamily="34" charset="0"/>
              <a:buChar char="•"/>
            </a:pPr>
            <a:r>
              <a:rPr lang="lv-LV" b="0" dirty="0"/>
              <a:t>Sociālās palīdzības sistēmas reforma </a:t>
            </a:r>
          </a:p>
          <a:p>
            <a:pPr marL="2076450" lvl="2" indent="-857250">
              <a:spcBef>
                <a:spcPts val="1200"/>
              </a:spcBef>
              <a:buFont typeface="Arial" panose="020B0604020202020204" pitchFamily="34" charset="0"/>
              <a:buChar char="•"/>
            </a:pPr>
            <a:r>
              <a:rPr lang="lv-LV" b="0" dirty="0"/>
              <a:t>nodalīja valsts un pašvaldības funkcijas sociālo pabalstu sniegšanā</a:t>
            </a:r>
          </a:p>
          <a:p>
            <a:pPr marL="2076450" lvl="2" indent="-857250">
              <a:spcBef>
                <a:spcPts val="1200"/>
              </a:spcBef>
              <a:buFont typeface="Arial" panose="020B0604020202020204" pitchFamily="34" charset="0"/>
              <a:buChar char="•"/>
            </a:pPr>
            <a:r>
              <a:rPr lang="lv-LV" b="0" dirty="0"/>
              <a:t>Sociālās politikas vadlīnijas “Baltā grāmata” - sociālo pakalpojumu attīstība, alternatīvās aprūpes attīstība, pakalpojumu tirgus attīstība</a:t>
            </a:r>
          </a:p>
          <a:p>
            <a:pPr marL="2076450" lvl="2" indent="-857250">
              <a:spcBef>
                <a:spcPts val="1200"/>
              </a:spcBef>
              <a:buFont typeface="Arial" panose="020B0604020202020204" pitchFamily="34" charset="0"/>
              <a:buChar char="•"/>
            </a:pPr>
            <a:r>
              <a:rPr lang="lv-LV" b="0" dirty="0"/>
              <a:t>Sociālais dienests kā pašvaldību obligāts pienākums</a:t>
            </a:r>
          </a:p>
          <a:p>
            <a:pPr marL="2076450" lvl="2" indent="-857250">
              <a:spcBef>
                <a:spcPts val="1200"/>
              </a:spcBef>
              <a:buFont typeface="Arial" panose="020B0604020202020204" pitchFamily="34" charset="0"/>
              <a:buChar char="•"/>
            </a:pPr>
            <a:r>
              <a:rPr lang="lv-LV" b="0" dirty="0"/>
              <a:t>Izglītības prasības sociālā darba speciālistiem</a:t>
            </a:r>
          </a:p>
        </p:txBody>
      </p:sp>
    </p:spTree>
    <p:extLst>
      <p:ext uri="{BB962C8B-B14F-4D97-AF65-F5344CB8AC3E}">
        <p14:creationId xmlns:p14="http://schemas.microsoft.com/office/powerpoint/2010/main" val="155437565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CAFBCDA-521D-6D44-C599-FE3984CD7104}"/>
              </a:ext>
            </a:extLst>
          </p:cNvPr>
          <p:cNvSpPr>
            <a:spLocks noGrp="1"/>
          </p:cNvSpPr>
          <p:nvPr>
            <p:ph type="title"/>
          </p:nvPr>
        </p:nvSpPr>
        <p:spPr/>
        <p:txBody>
          <a:bodyPr/>
          <a:lstStyle/>
          <a:p>
            <a:endParaRPr lang="lv-LV"/>
          </a:p>
        </p:txBody>
      </p:sp>
      <p:sp>
        <p:nvSpPr>
          <p:cNvPr id="3" name="Teksta vietturis 2">
            <a:extLst>
              <a:ext uri="{FF2B5EF4-FFF2-40B4-BE49-F238E27FC236}">
                <a16:creationId xmlns:a16="http://schemas.microsoft.com/office/drawing/2014/main" id="{AE2EE71F-8E13-F562-A9B9-48210B810823}"/>
              </a:ext>
            </a:extLst>
          </p:cNvPr>
          <p:cNvSpPr>
            <a:spLocks noGrp="1"/>
          </p:cNvSpPr>
          <p:nvPr>
            <p:ph type="body" sz="quarter" idx="22"/>
          </p:nvPr>
        </p:nvSpPr>
        <p:spPr/>
        <p:txBody>
          <a:bodyPr>
            <a:normAutofit/>
          </a:bodyPr>
          <a:lstStyle/>
          <a:p>
            <a:r>
              <a:rPr lang="lv-LV" sz="4000">
                <a:solidFill>
                  <a:schemeClr val="tx1"/>
                </a:solidFill>
              </a:rPr>
              <a:t>Sociālais darbs Latvijā 2/2018</a:t>
            </a:r>
          </a:p>
        </p:txBody>
      </p:sp>
      <p:sp>
        <p:nvSpPr>
          <p:cNvPr id="4" name="Diagrammas vietturis 3">
            <a:extLst>
              <a:ext uri="{FF2B5EF4-FFF2-40B4-BE49-F238E27FC236}">
                <a16:creationId xmlns:a16="http://schemas.microsoft.com/office/drawing/2014/main" id="{DB2F814B-5C6A-8FC2-4230-5F61F5232F0B}"/>
              </a:ext>
            </a:extLst>
          </p:cNvPr>
          <p:cNvSpPr>
            <a:spLocks noGrp="1"/>
          </p:cNvSpPr>
          <p:nvPr>
            <p:ph type="chart" sz="quarter" idx="24"/>
          </p:nvPr>
        </p:nvSpPr>
        <p:spPr/>
        <p:txBody>
          <a:bodyPr/>
          <a:lstStyle/>
          <a:p>
            <a:endParaRPr lang="lv-LV"/>
          </a:p>
        </p:txBody>
      </p:sp>
      <p:pic>
        <p:nvPicPr>
          <p:cNvPr id="8" name="Attēls 7">
            <a:extLst>
              <a:ext uri="{FF2B5EF4-FFF2-40B4-BE49-F238E27FC236}">
                <a16:creationId xmlns:a16="http://schemas.microsoft.com/office/drawing/2014/main" id="{E7FE1D2C-485E-48BD-8275-C63D1E0EE005}"/>
              </a:ext>
            </a:extLst>
          </p:cNvPr>
          <p:cNvPicPr>
            <a:picLocks noChangeAspect="1"/>
          </p:cNvPicPr>
          <p:nvPr/>
        </p:nvPicPr>
        <p:blipFill>
          <a:blip r:embed="rId3"/>
          <a:stretch>
            <a:fillRect/>
          </a:stretch>
        </p:blipFill>
        <p:spPr>
          <a:xfrm>
            <a:off x="875717" y="2393951"/>
            <a:ext cx="22117633" cy="5697104"/>
          </a:xfrm>
          <a:prstGeom prst="rect">
            <a:avLst/>
          </a:prstGeom>
        </p:spPr>
      </p:pic>
      <p:sp>
        <p:nvSpPr>
          <p:cNvPr id="9" name="Teksta vietturis 2">
            <a:extLst>
              <a:ext uri="{FF2B5EF4-FFF2-40B4-BE49-F238E27FC236}">
                <a16:creationId xmlns:a16="http://schemas.microsoft.com/office/drawing/2014/main" id="{20669162-17C6-DB8D-326C-5C607B38BD29}"/>
              </a:ext>
            </a:extLst>
          </p:cNvPr>
          <p:cNvSpPr txBox="1">
            <a:spLocks/>
          </p:cNvSpPr>
          <p:nvPr/>
        </p:nvSpPr>
        <p:spPr>
          <a:xfrm>
            <a:off x="1354137" y="8351960"/>
            <a:ext cx="10837863" cy="6420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marL="0" marR="0" indent="0" algn="l" defTabSz="825500" rtl="0" latinLnBrk="0">
              <a:lnSpc>
                <a:spcPct val="100000"/>
              </a:lnSpc>
              <a:spcBef>
                <a:spcPts val="0"/>
              </a:spcBef>
              <a:spcAft>
                <a:spcPts val="0"/>
              </a:spcAft>
              <a:buClrTx/>
              <a:buSzTx/>
              <a:buFontTx/>
              <a:buNone/>
              <a:tabLst/>
              <a:defRPr sz="2200" b="1" i="0" u="none" strike="noStrike" cap="none" spc="220" baseline="0">
                <a:solidFill>
                  <a:schemeClr val="tx1">
                    <a:alpha val="50000"/>
                  </a:schemeClr>
                </a:solidFill>
                <a:uFillTx/>
                <a:latin typeface="GILROY-SEMIBOLD" pitchFamily="2" charset="77"/>
                <a:ea typeface="+mn-ea"/>
                <a:cs typeface="+mn-cs"/>
                <a:sym typeface="Helvetica Neue"/>
              </a:defRPr>
            </a:lvl1pPr>
            <a:lvl2pPr marL="60960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2pPr>
            <a:lvl3pPr marL="121920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3pPr>
            <a:lvl4pPr marL="182880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4pPr>
            <a:lvl5pPr marL="243840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lv-LV" sz="4000">
                <a:solidFill>
                  <a:schemeClr val="tx1"/>
                </a:solidFill>
              </a:rPr>
              <a:t>Sociālais darbs Latvijā 1/2019</a:t>
            </a:r>
          </a:p>
        </p:txBody>
      </p:sp>
      <p:pic>
        <p:nvPicPr>
          <p:cNvPr id="11" name="Attēls 10">
            <a:extLst>
              <a:ext uri="{FF2B5EF4-FFF2-40B4-BE49-F238E27FC236}">
                <a16:creationId xmlns:a16="http://schemas.microsoft.com/office/drawing/2014/main" id="{01858AAF-0077-B134-8CE6-8F2A618D8ABB}"/>
              </a:ext>
            </a:extLst>
          </p:cNvPr>
          <p:cNvPicPr>
            <a:picLocks noChangeAspect="1"/>
          </p:cNvPicPr>
          <p:nvPr/>
        </p:nvPicPr>
        <p:blipFill>
          <a:blip r:embed="rId4"/>
          <a:stretch>
            <a:fillRect/>
          </a:stretch>
        </p:blipFill>
        <p:spPr>
          <a:xfrm>
            <a:off x="875717" y="9505094"/>
            <a:ext cx="22117633" cy="1580116"/>
          </a:xfrm>
          <a:prstGeom prst="rect">
            <a:avLst/>
          </a:prstGeom>
        </p:spPr>
      </p:pic>
    </p:spTree>
    <p:extLst>
      <p:ext uri="{BB962C8B-B14F-4D97-AF65-F5344CB8AC3E}">
        <p14:creationId xmlns:p14="http://schemas.microsoft.com/office/powerpoint/2010/main" val="7080699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62D1ECE-11BD-5A7E-DA33-E3F80139DC57}"/>
              </a:ext>
            </a:extLst>
          </p:cNvPr>
          <p:cNvSpPr>
            <a:spLocks noGrp="1"/>
          </p:cNvSpPr>
          <p:nvPr>
            <p:ph type="title"/>
          </p:nvPr>
        </p:nvSpPr>
        <p:spPr>
          <a:xfrm>
            <a:off x="1390649" y="582692"/>
            <a:ext cx="21065313" cy="2720490"/>
          </a:xfrm>
        </p:spPr>
        <p:txBody>
          <a:bodyPr/>
          <a:lstStyle/>
          <a:p>
            <a:r>
              <a:rPr lang="lv-LV" dirty="0"/>
              <a:t>Rīgas sociālā darba attīstība</a:t>
            </a:r>
          </a:p>
        </p:txBody>
      </p:sp>
      <p:sp>
        <p:nvSpPr>
          <p:cNvPr id="16" name="TextBox 15">
            <a:extLst>
              <a:ext uri="{FF2B5EF4-FFF2-40B4-BE49-F238E27FC236}">
                <a16:creationId xmlns:a16="http://schemas.microsoft.com/office/drawing/2014/main" id="{72DEEA0B-0B6B-EDB5-6B8A-E0042B309933}"/>
              </a:ext>
            </a:extLst>
          </p:cNvPr>
          <p:cNvSpPr txBox="1"/>
          <p:nvPr/>
        </p:nvSpPr>
        <p:spPr>
          <a:xfrm>
            <a:off x="942110" y="2379643"/>
            <a:ext cx="22998546" cy="104336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4" indent="-571500" algn="l">
              <a:spcBef>
                <a:spcPts val="1200"/>
              </a:spcBef>
              <a:buFont typeface="Arial" panose="020B0604020202020204" pitchFamily="34" charset="0"/>
              <a:buChar char="•"/>
            </a:pPr>
            <a:r>
              <a:rPr lang="lv-LV" sz="4400" dirty="0">
                <a:solidFill>
                  <a:schemeClr val="tx1"/>
                </a:solidFill>
              </a:rPr>
              <a:t>Pirmie sociālie pakalpojumi dzīvesvietā - DAC personām ar GRT 1994.gadā.</a:t>
            </a:r>
          </a:p>
          <a:p>
            <a:pPr marL="571500" lvl="4" indent="-571500" algn="l">
              <a:spcBef>
                <a:spcPts val="1200"/>
              </a:spcBef>
              <a:buFont typeface="Arial" panose="020B0604020202020204" pitchFamily="34" charset="0"/>
              <a:buChar char="•"/>
            </a:pPr>
            <a:r>
              <a:rPr lang="lv-LV" sz="4400" dirty="0">
                <a:solidFill>
                  <a:schemeClr val="tx1"/>
                </a:solidFill>
              </a:rPr>
              <a:t>Pirmās specializācijas -  Atbalsta nodaļa ģimenēm ar bērniem (no 1998.), SD ar personām ar FT, bijušajiem ieslodzītajiem, bezdarbu u.c.</a:t>
            </a:r>
          </a:p>
          <a:p>
            <a:pPr marL="571500" lvl="4" indent="-571500" algn="l">
              <a:spcBef>
                <a:spcPts val="1200"/>
              </a:spcBef>
              <a:buFont typeface="Arial" panose="020B0604020202020204" pitchFamily="34" charset="0"/>
              <a:buChar char="•"/>
            </a:pPr>
            <a:r>
              <a:rPr lang="lv-LV" sz="4400" dirty="0">
                <a:solidFill>
                  <a:schemeClr val="tx1"/>
                </a:solidFill>
              </a:rPr>
              <a:t>Labklājības departamenta izveide 1998.gada nogalē un sociālo pakalpojumu attīstība.</a:t>
            </a:r>
          </a:p>
          <a:p>
            <a:pPr marL="571500" lvl="4" indent="-571500" algn="l">
              <a:spcBef>
                <a:spcPts val="1200"/>
              </a:spcBef>
              <a:buFont typeface="Arial" panose="020B0604020202020204" pitchFamily="34" charset="0"/>
              <a:buChar char="•"/>
            </a:pPr>
            <a:r>
              <a:rPr lang="lv-LV" sz="4400" dirty="0">
                <a:solidFill>
                  <a:schemeClr val="tx1"/>
                </a:solidFill>
              </a:rPr>
              <a:t>Rīgas sociālā dienesta un Bērnu un jauniešu centra izveide 2009.-2010.gadā</a:t>
            </a:r>
          </a:p>
          <a:p>
            <a:pPr marL="571500" lvl="4" indent="-571500" algn="l">
              <a:spcBef>
                <a:spcPts val="1200"/>
              </a:spcBef>
              <a:buFont typeface="Arial" panose="020B0604020202020204" pitchFamily="34" charset="0"/>
              <a:buChar char="•"/>
            </a:pPr>
            <a:r>
              <a:rPr lang="lv-LV" sz="4400" dirty="0">
                <a:solidFill>
                  <a:schemeClr val="tx1"/>
                </a:solidFill>
              </a:rPr>
              <a:t>Ģimenes asistenta pakalpojuma uzsākšana 2010.gadā.</a:t>
            </a:r>
          </a:p>
          <a:p>
            <a:pPr marL="571500" lvl="4" indent="-571500" algn="l">
              <a:spcBef>
                <a:spcPts val="1200"/>
              </a:spcBef>
              <a:buFont typeface="Arial" panose="020B0604020202020204" pitchFamily="34" charset="0"/>
              <a:buChar char="•"/>
            </a:pPr>
            <a:r>
              <a:rPr lang="lv-LV" sz="4400" dirty="0">
                <a:solidFill>
                  <a:schemeClr val="tx1"/>
                </a:solidFill>
              </a:rPr>
              <a:t>Pirmais sociālo pakalpojumu "vaučers" SAC - 2014.gadā </a:t>
            </a:r>
          </a:p>
          <a:p>
            <a:pPr marL="571500" lvl="4" indent="-571500" algn="l">
              <a:spcBef>
                <a:spcPts val="1200"/>
              </a:spcBef>
              <a:buFont typeface="Arial" panose="020B0604020202020204" pitchFamily="34" charset="0"/>
              <a:buChar char="•"/>
            </a:pPr>
            <a:r>
              <a:rPr lang="lv-LV" sz="4400" dirty="0">
                <a:solidFill>
                  <a:schemeClr val="tx1"/>
                </a:solidFill>
              </a:rPr>
              <a:t>Pirmā individuālā (uz klienta vajadzībām balstītā) sociālās rehabilitācijas programma 2016.gadā</a:t>
            </a:r>
          </a:p>
          <a:p>
            <a:pPr marL="571500" lvl="4" indent="-571500" algn="l">
              <a:spcBef>
                <a:spcPts val="1200"/>
              </a:spcBef>
              <a:buFont typeface="Arial" panose="020B0604020202020204" pitchFamily="34" charset="0"/>
              <a:buChar char="•"/>
            </a:pPr>
            <a:r>
              <a:rPr lang="lv-LV" sz="4400" dirty="0">
                <a:solidFill>
                  <a:schemeClr val="tx1"/>
                </a:solidFill>
              </a:rPr>
              <a:t>Sociālā darba pētījumu integrācija sociālo pakalpojumu administrēšanā (no 2016.gada)</a:t>
            </a:r>
          </a:p>
          <a:p>
            <a:pPr marL="571500" lvl="4" indent="-571500" algn="l">
              <a:spcBef>
                <a:spcPts val="1200"/>
              </a:spcBef>
              <a:buFont typeface="Arial" panose="020B0604020202020204" pitchFamily="34" charset="0"/>
              <a:buChar char="•"/>
            </a:pPr>
            <a:r>
              <a:rPr lang="lv-LV" sz="4400" dirty="0">
                <a:solidFill>
                  <a:schemeClr val="tx1"/>
                </a:solidFill>
              </a:rPr>
              <a:t>Ģimenei pietuvināts vides un darba organizācijas modelis visos BJC dzīvokļos no 2016.</a:t>
            </a:r>
          </a:p>
          <a:p>
            <a:pPr marL="571500" lvl="4" indent="-571500" algn="l">
              <a:spcBef>
                <a:spcPts val="1200"/>
              </a:spcBef>
              <a:buFont typeface="Arial" panose="020B0604020202020204" pitchFamily="34" charset="0"/>
              <a:buChar char="•"/>
            </a:pPr>
            <a:r>
              <a:rPr lang="lv-LV" sz="4400" dirty="0">
                <a:solidFill>
                  <a:schemeClr val="tx1"/>
                </a:solidFill>
              </a:rPr>
              <a:t>BJC Jauniešu atbalsta centra izveide 2019.gada beigās.</a:t>
            </a:r>
          </a:p>
          <a:p>
            <a:pPr marL="571500" lvl="4" indent="-571500" algn="l">
              <a:spcBef>
                <a:spcPts val="1200"/>
              </a:spcBef>
              <a:buFont typeface="Arial" panose="020B0604020202020204" pitchFamily="34" charset="0"/>
              <a:buChar char="•"/>
            </a:pPr>
            <a:r>
              <a:rPr lang="lv-LV" sz="4400" dirty="0">
                <a:solidFill>
                  <a:schemeClr val="tx1"/>
                </a:solidFill>
              </a:rPr>
              <a:t>RSD Ģimenes atbalsta centru izveide 2024.gadā</a:t>
            </a:r>
          </a:p>
        </p:txBody>
      </p:sp>
    </p:spTree>
    <p:extLst>
      <p:ext uri="{BB962C8B-B14F-4D97-AF65-F5344CB8AC3E}">
        <p14:creationId xmlns:p14="http://schemas.microsoft.com/office/powerpoint/2010/main" val="228668688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8E4019-6202-496B-84BF-8ED1C82B1EA5}"/>
              </a:ext>
            </a:extLst>
          </p:cNvPr>
          <p:cNvSpPr>
            <a:spLocks noGrp="1"/>
          </p:cNvSpPr>
          <p:nvPr>
            <p:ph type="body" sz="quarter" idx="24"/>
          </p:nvPr>
        </p:nvSpPr>
        <p:spPr/>
        <p:txBody>
          <a:bodyPr/>
          <a:lstStyle/>
          <a:p>
            <a:pPr algn="ctr"/>
            <a:r>
              <a:rPr lang="lv-LV"/>
              <a:t>Rīgas sociālās jomas pārmaiņu trajektorijas</a:t>
            </a:r>
          </a:p>
        </p:txBody>
      </p:sp>
      <p:sp>
        <p:nvSpPr>
          <p:cNvPr id="4" name="Text Placeholder 3">
            <a:extLst>
              <a:ext uri="{FF2B5EF4-FFF2-40B4-BE49-F238E27FC236}">
                <a16:creationId xmlns:a16="http://schemas.microsoft.com/office/drawing/2014/main" id="{092A57FD-6A0A-E8C8-20F7-33AE59F231D4}"/>
              </a:ext>
            </a:extLst>
          </p:cNvPr>
          <p:cNvSpPr>
            <a:spLocks noGrp="1"/>
          </p:cNvSpPr>
          <p:nvPr>
            <p:ph type="body" sz="quarter" idx="23"/>
          </p:nvPr>
        </p:nvSpPr>
        <p:spPr>
          <a:xfrm>
            <a:off x="14657197" y="9908999"/>
            <a:ext cx="6607086" cy="1732240"/>
          </a:xfrm>
        </p:spPr>
        <p:txBody>
          <a:bodyPr/>
          <a:lstStyle/>
          <a:p>
            <a:endParaRPr lang="en-GB"/>
          </a:p>
        </p:txBody>
      </p:sp>
      <p:sp>
        <p:nvSpPr>
          <p:cNvPr id="9" name="Attēla vietturis 8">
            <a:extLst>
              <a:ext uri="{FF2B5EF4-FFF2-40B4-BE49-F238E27FC236}">
                <a16:creationId xmlns:a16="http://schemas.microsoft.com/office/drawing/2014/main" id="{661D7306-4CB4-3896-0BE2-C3536EB7202D}"/>
              </a:ext>
            </a:extLst>
          </p:cNvPr>
          <p:cNvSpPr>
            <a:spLocks noGrp="1"/>
          </p:cNvSpPr>
          <p:nvPr>
            <p:ph type="pic" sz="quarter" idx="34"/>
          </p:nvPr>
        </p:nvSpPr>
        <p:spPr>
          <a:xfrm rot="20997238">
            <a:off x="3874520" y="4107269"/>
            <a:ext cx="8178527" cy="5524157"/>
          </a:xfrm>
        </p:spPr>
        <p:txBody>
          <a:bodyPr/>
          <a:lstStyle/>
          <a:p>
            <a:endParaRPr lang="lv-LV"/>
          </a:p>
        </p:txBody>
      </p:sp>
      <p:pic>
        <p:nvPicPr>
          <p:cNvPr id="11" name="Attēls 10">
            <a:extLst>
              <a:ext uri="{FF2B5EF4-FFF2-40B4-BE49-F238E27FC236}">
                <a16:creationId xmlns:a16="http://schemas.microsoft.com/office/drawing/2014/main" id="{4E1A4791-9B5A-E862-07A8-3C453B6B6407}"/>
              </a:ext>
            </a:extLst>
          </p:cNvPr>
          <p:cNvPicPr>
            <a:picLocks noChangeAspect="1"/>
          </p:cNvPicPr>
          <p:nvPr/>
        </p:nvPicPr>
        <p:blipFill>
          <a:blip r:embed="rId3"/>
          <a:stretch>
            <a:fillRect/>
          </a:stretch>
        </p:blipFill>
        <p:spPr>
          <a:xfrm rot="21011260">
            <a:off x="3732857" y="2605650"/>
            <a:ext cx="8461851" cy="9605042"/>
          </a:xfrm>
          <a:prstGeom prst="rect">
            <a:avLst/>
          </a:prstGeom>
        </p:spPr>
      </p:pic>
    </p:spTree>
    <p:extLst>
      <p:ext uri="{BB962C8B-B14F-4D97-AF65-F5344CB8AC3E}">
        <p14:creationId xmlns:p14="http://schemas.microsoft.com/office/powerpoint/2010/main" val="214744343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ADC74CC-80D7-C1F8-DF82-BAF0D2C045FF}"/>
              </a:ext>
            </a:extLst>
          </p:cNvPr>
          <p:cNvSpPr>
            <a:spLocks noGrp="1"/>
          </p:cNvSpPr>
          <p:nvPr>
            <p:ph type="title"/>
          </p:nvPr>
        </p:nvSpPr>
        <p:spPr/>
        <p:txBody>
          <a:bodyPr/>
          <a:lstStyle/>
          <a:p>
            <a:endParaRPr lang="lv-LV"/>
          </a:p>
        </p:txBody>
      </p:sp>
      <p:sp>
        <p:nvSpPr>
          <p:cNvPr id="3" name="Teksta vietturis 2">
            <a:extLst>
              <a:ext uri="{FF2B5EF4-FFF2-40B4-BE49-F238E27FC236}">
                <a16:creationId xmlns:a16="http://schemas.microsoft.com/office/drawing/2014/main" id="{CAC56581-12A8-CB8E-E74A-F25D21B860F6}"/>
              </a:ext>
            </a:extLst>
          </p:cNvPr>
          <p:cNvSpPr>
            <a:spLocks noGrp="1"/>
          </p:cNvSpPr>
          <p:nvPr>
            <p:ph type="body" sz="quarter" idx="22"/>
          </p:nvPr>
        </p:nvSpPr>
        <p:spPr/>
        <p:txBody>
          <a:bodyPr/>
          <a:lstStyle/>
          <a:p>
            <a:endParaRPr lang="lv-LV"/>
          </a:p>
        </p:txBody>
      </p:sp>
      <p:sp>
        <p:nvSpPr>
          <p:cNvPr id="4" name="Diagrammas vietturis 3">
            <a:extLst>
              <a:ext uri="{FF2B5EF4-FFF2-40B4-BE49-F238E27FC236}">
                <a16:creationId xmlns:a16="http://schemas.microsoft.com/office/drawing/2014/main" id="{19279972-4880-453B-D751-2F598AA2009D}"/>
              </a:ext>
            </a:extLst>
          </p:cNvPr>
          <p:cNvSpPr>
            <a:spLocks noGrp="1"/>
          </p:cNvSpPr>
          <p:nvPr>
            <p:ph type="chart" sz="quarter" idx="24"/>
          </p:nvPr>
        </p:nvSpPr>
        <p:spPr/>
        <p:txBody>
          <a:bodyPr/>
          <a:lstStyle/>
          <a:p>
            <a:endParaRPr lang="lv-LV"/>
          </a:p>
        </p:txBody>
      </p:sp>
      <p:graphicFrame>
        <p:nvGraphicFramePr>
          <p:cNvPr id="5" name="Shēma 4">
            <a:extLst>
              <a:ext uri="{FF2B5EF4-FFF2-40B4-BE49-F238E27FC236}">
                <a16:creationId xmlns:a16="http://schemas.microsoft.com/office/drawing/2014/main" id="{63172CB5-301B-DF81-667C-8170D5316A12}"/>
              </a:ext>
            </a:extLst>
          </p:cNvPr>
          <p:cNvGraphicFramePr/>
          <p:nvPr>
            <p:extLst>
              <p:ext uri="{D42A27DB-BD31-4B8C-83A1-F6EECF244321}">
                <p14:modId xmlns:p14="http://schemas.microsoft.com/office/powerpoint/2010/main" val="3215489411"/>
              </p:ext>
            </p:extLst>
          </p:nvPr>
        </p:nvGraphicFramePr>
        <p:xfrm>
          <a:off x="4064000" y="2393951"/>
          <a:ext cx="16256000" cy="9882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2790257"/>
      </p:ext>
    </p:extLst>
  </p:cSld>
  <p:clrMapOvr>
    <a:masterClrMapping/>
  </p:clrMapOvr>
  <p:transition spd="med"/>
</p:sld>
</file>

<file path=ppt/theme/theme1.xml><?xml version="1.0" encoding="utf-8"?>
<a:theme xmlns:a="http://schemas.openxmlformats.org/drawingml/2006/main" name="RIGA_2022">
  <a:themeElements>
    <a:clrScheme name="RIGA">
      <a:dk1>
        <a:srgbClr val="000B40"/>
      </a:dk1>
      <a:lt1>
        <a:srgbClr val="244CD3"/>
      </a:lt1>
      <a:dk2>
        <a:srgbClr val="244CD3"/>
      </a:dk2>
      <a:lt2>
        <a:srgbClr val="FFFFFF"/>
      </a:lt2>
      <a:accent1>
        <a:srgbClr val="AAD0FF"/>
      </a:accent1>
      <a:accent2>
        <a:srgbClr val="E2FF86"/>
      </a:accent2>
      <a:accent3>
        <a:srgbClr val="0D382C"/>
      </a:accent3>
      <a:accent4>
        <a:srgbClr val="78E9B8"/>
      </a:accent4>
      <a:accent5>
        <a:srgbClr val="BEAFEC"/>
      </a:accent5>
      <a:accent6>
        <a:srgbClr val="77893A"/>
      </a:accent6>
      <a:hlink>
        <a:srgbClr val="000A40"/>
      </a:hlink>
      <a:folHlink>
        <a:srgbClr val="000A40"/>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s" ma:contentTypeID="0x01010029DAB1C522B29D40A0B233C98995CCA9" ma:contentTypeVersion="18" ma:contentTypeDescription="Izveidot jaunu dokumentu." ma:contentTypeScope="" ma:versionID="d1be208d5490aa22345272e16ebed0aa">
  <xsd:schema xmlns:xsd="http://www.w3.org/2001/XMLSchema" xmlns:xs="http://www.w3.org/2001/XMLSchema" xmlns:p="http://schemas.microsoft.com/office/2006/metadata/properties" xmlns:ns3="e140eea6-5aa3-4a93-9d9e-6a8ab9f1c1b3" xmlns:ns4="e25c2b2d-1997-456b-b500-1a90c517deaf" targetNamespace="http://schemas.microsoft.com/office/2006/metadata/properties" ma:root="true" ma:fieldsID="812959e24f7fe973f53fbd037cd0d101" ns3:_="" ns4:_="">
    <xsd:import namespace="e140eea6-5aa3-4a93-9d9e-6a8ab9f1c1b3"/>
    <xsd:import namespace="e25c2b2d-1997-456b-b500-1a90c517dea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40eea6-5aa3-4a93-9d9e-6a8ab9f1c1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c2b2d-1997-456b-b500-1a90c517deaf" elementFormDefault="qualified">
    <xsd:import namespace="http://schemas.microsoft.com/office/2006/documentManagement/types"/>
    <xsd:import namespace="http://schemas.microsoft.com/office/infopath/2007/PartnerControls"/>
    <xsd:element name="SharedWithUsers" ma:index="10"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Koplietots ar: detalizēti" ma:internalName="SharedWithDetails" ma:readOnly="true">
      <xsd:simpleType>
        <xsd:restriction base="dms:Note">
          <xsd:maxLength value="255"/>
        </xsd:restriction>
      </xsd:simpleType>
    </xsd:element>
    <xsd:element name="SharingHintHash" ma:index="12" nillable="true" ma:displayName="Koplietošanas norādes jaucējkod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140eea6-5aa3-4a93-9d9e-6a8ab9f1c1b3" xsi:nil="true"/>
  </documentManagement>
</p:properties>
</file>

<file path=customXml/itemProps1.xml><?xml version="1.0" encoding="utf-8"?>
<ds:datastoreItem xmlns:ds="http://schemas.openxmlformats.org/officeDocument/2006/customXml" ds:itemID="{C59CB988-28BE-4F2A-BEBC-A34169CB4188}">
  <ds:schemaRefs>
    <ds:schemaRef ds:uri="http://schemas.microsoft.com/sharepoint/v3/contenttype/forms"/>
  </ds:schemaRefs>
</ds:datastoreItem>
</file>

<file path=customXml/itemProps2.xml><?xml version="1.0" encoding="utf-8"?>
<ds:datastoreItem xmlns:ds="http://schemas.openxmlformats.org/officeDocument/2006/customXml" ds:itemID="{82535427-D21E-4774-8121-E73920854C6E}">
  <ds:schemaRefs>
    <ds:schemaRef ds:uri="e140eea6-5aa3-4a93-9d9e-6a8ab9f1c1b3"/>
    <ds:schemaRef ds:uri="e25c2b2d-1997-456b-b500-1a90c517de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D3D6ED-3CEE-4F06-8620-B006D5315C31}">
  <ds:schemaRefs>
    <ds:schemaRef ds:uri="http://schemas.microsoft.com/office/2006/metadata/properties"/>
    <ds:schemaRef ds:uri="http://schemas.microsoft.com/office/2006/documentManagement/types"/>
    <ds:schemaRef ds:uri="http://purl.org/dc/terms/"/>
    <ds:schemaRef ds:uri="http://purl.org/dc/elements/1.1/"/>
    <ds:schemaRef ds:uri="e25c2b2d-1997-456b-b500-1a90c517deaf"/>
    <ds:schemaRef ds:uri="http://purl.org/dc/dcmitype/"/>
    <ds:schemaRef ds:uri="http://www.w3.org/XML/1998/namespace"/>
    <ds:schemaRef ds:uri="http://schemas.microsoft.com/office/infopath/2007/PartnerControls"/>
    <ds:schemaRef ds:uri="http://schemas.openxmlformats.org/package/2006/metadata/core-properties"/>
    <ds:schemaRef ds:uri="e140eea6-5aa3-4a93-9d9e-6a8ab9f1c1b3"/>
  </ds:schemaRefs>
</ds:datastoreItem>
</file>

<file path=docMetadata/LabelInfo.xml><?xml version="1.0" encoding="utf-8"?>
<clbl:labelList xmlns:clbl="http://schemas.microsoft.com/office/2020/mipLabelMetadata">
  <clbl:label id="{782bc6c2-7514-4fdc-9d30-d67e678af931}" enabled="0" method="" siteId="{782bc6c2-7514-4fdc-9d30-d67e678af931}" removed="1"/>
</clbl:labelList>
</file>

<file path=docProps/app.xml><?xml version="1.0" encoding="utf-8"?>
<Properties xmlns="http://schemas.openxmlformats.org/officeDocument/2006/extended-properties" xmlns:vt="http://schemas.openxmlformats.org/officeDocument/2006/docPropsVTypes">
  <TotalTime>3</TotalTime>
  <Words>2114</Words>
  <Application>Microsoft Office PowerPoint</Application>
  <PresentationFormat>Custom</PresentationFormat>
  <Paragraphs>153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Courier New</vt:lpstr>
      <vt:lpstr>GILROY-SEMIBOLD</vt:lpstr>
      <vt:lpstr>Helvetica Neue</vt:lpstr>
      <vt:lpstr>Times New Roman</vt:lpstr>
      <vt:lpstr>RIGA_2022</vt:lpstr>
      <vt:lpstr>No palīdzības līdz profesionālai kopradei: sociālā darba attīstības loģika un pārmaiņu trajektorijas</vt:lpstr>
      <vt:lpstr>PowerPoint Presentation</vt:lpstr>
      <vt:lpstr>PowerPoint Presentation</vt:lpstr>
      <vt:lpstr>Padomju sociālās nodrošināšanas sistēmas galvenās iezīmes</vt:lpstr>
      <vt:lpstr>Sociālā darba attīstības vēsture no 1991.gada</vt:lpstr>
      <vt:lpstr>PowerPoint Presentation</vt:lpstr>
      <vt:lpstr>Rīgas sociālā darba attīstība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Mārtiņš Moors</dc:creator>
  <cp:lastModifiedBy>Sēžu zāle</cp:lastModifiedBy>
  <cp:revision>4</cp:revision>
  <dcterms:modified xsi:type="dcterms:W3CDTF">2025-06-03T06:40:56Z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0x01010029DAB1C522B29D40A0B233C98995CCA9</vt:lpwstr>
  </property>
</Properties>
</file>