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74" r:id="rId3"/>
  </p:sldMasterIdLst>
  <p:sldIdLst>
    <p:sldId id="264" r:id="rId4"/>
    <p:sldId id="265" r:id="rId5"/>
    <p:sldId id="266" r:id="rId6"/>
    <p:sldId id="267" r:id="rId7"/>
    <p:sldId id="268" r:id="rId8"/>
    <p:sldId id="271" r:id="rId9"/>
    <p:sldId id="272" r:id="rId10"/>
    <p:sldId id="269" r:id="rId11"/>
    <p:sldId id="273" r:id="rId12"/>
    <p:sldId id="274" r:id="rId13"/>
    <p:sldId id="275" r:id="rId14"/>
    <p:sldId id="276" r:id="rId15"/>
    <p:sldId id="277" r:id="rId16"/>
    <p:sldId id="278" r:id="rId17"/>
    <p:sldId id="279" r:id="rId18"/>
    <p:sldId id="280" r:id="rId19"/>
    <p:sldId id="281" r:id="rId20"/>
    <p:sldId id="283" r:id="rId21"/>
    <p:sldId id="284" r:id="rId22"/>
    <p:sldId id="27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1C"/>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9" autoAdjust="0"/>
    <p:restoredTop sz="93883" autoAdjust="0"/>
  </p:normalViewPr>
  <p:slideViewPr>
    <p:cSldViewPr snapToGrid="0" showGuides="1">
      <p:cViewPr varScale="1">
        <p:scale>
          <a:sx n="78" d="100"/>
          <a:sy n="78" d="100"/>
        </p:scale>
        <p:origin x="87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AC26ED-01F7-487B-B025-B95E8F6A8E1E}" type="doc">
      <dgm:prSet loTypeId="urn:microsoft.com/office/officeart/2005/8/layout/venn1" loCatId="relationship" qsTypeId="urn:microsoft.com/office/officeart/2005/8/quickstyle/3d3" qsCatId="3D" csTypeId="urn:microsoft.com/office/officeart/2005/8/colors/colorful2" csCatId="colorful" phldr="1"/>
      <dgm:spPr/>
    </dgm:pt>
    <dgm:pt modelId="{AB0702DD-1E01-41BC-9349-965C898B1641}">
      <dgm:prSet phldrT="[Text]" custT="1"/>
      <dgm:spPr>
        <a:xfrm>
          <a:off x="3103051" y="56574"/>
          <a:ext cx="2715577" cy="2715577"/>
        </a:xfrm>
        <a:prstGeom prst="ellipse">
          <a:avLst/>
        </a:prstGeom>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lv-LV" sz="1600" b="1" dirty="0">
              <a:solidFill>
                <a:srgbClr val="C00000"/>
              </a:solidFill>
              <a:latin typeface="Arial"/>
              <a:ea typeface="+mn-ea"/>
              <a:cs typeface="Arial"/>
            </a:rPr>
            <a:t>Politiskā-sociālā-ideoloģiskā prakse</a:t>
          </a:r>
        </a:p>
        <a:p>
          <a:pPr>
            <a:buNone/>
          </a:pPr>
          <a:endParaRPr lang="lv-LV" sz="1600" b="1" dirty="0">
            <a:solidFill>
              <a:srgbClr val="C00000"/>
            </a:solidFill>
            <a:latin typeface="Arial"/>
            <a:ea typeface="+mn-ea"/>
            <a:cs typeface="Arial"/>
          </a:endParaRPr>
        </a:p>
      </dgm:t>
    </dgm:pt>
    <dgm:pt modelId="{F0580C8D-87DA-4003-A909-C0D05FF1F8FD}" type="parTrans" cxnId="{2CF829DE-2E6E-41F0-A384-A8B9C7FB10C4}">
      <dgm:prSet/>
      <dgm:spPr/>
      <dgm:t>
        <a:bodyPr/>
        <a:lstStyle/>
        <a:p>
          <a:endParaRPr lang="lv-LV" b="1">
            <a:solidFill>
              <a:srgbClr val="C00000"/>
            </a:solidFill>
          </a:endParaRPr>
        </a:p>
      </dgm:t>
    </dgm:pt>
    <dgm:pt modelId="{BB1ACF3D-1206-4C5D-8076-95811C0938AD}" type="sibTrans" cxnId="{2CF829DE-2E6E-41F0-A384-A8B9C7FB10C4}">
      <dgm:prSet/>
      <dgm:spPr/>
      <dgm:t>
        <a:bodyPr/>
        <a:lstStyle/>
        <a:p>
          <a:endParaRPr lang="lv-LV" b="1">
            <a:solidFill>
              <a:srgbClr val="C00000"/>
            </a:solidFill>
          </a:endParaRPr>
        </a:p>
      </dgm:t>
    </dgm:pt>
    <dgm:pt modelId="{C996A780-AB0A-45B9-823B-041CB56C78F3}">
      <dgm:prSet phldrT="[Text]" custT="1"/>
      <dgm:spPr>
        <a:xfrm>
          <a:off x="4301363" y="1740667"/>
          <a:ext cx="2715577" cy="2715577"/>
        </a:xfrm>
        <a:prstGeom prst="ellipse">
          <a:avLst/>
        </a:prstGeom>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lv-LV" sz="1600" b="1" dirty="0">
              <a:solidFill>
                <a:srgbClr val="C00000"/>
              </a:solidFill>
              <a:latin typeface="Arial"/>
              <a:ea typeface="+mn-ea"/>
              <a:cs typeface="Arial"/>
            </a:rPr>
            <a:t>Darba Organizācijas struktūras – profesionāļi </a:t>
          </a:r>
        </a:p>
      </dgm:t>
    </dgm:pt>
    <dgm:pt modelId="{848A0CB0-9C35-40D8-AC02-14C599BE4F54}" type="parTrans" cxnId="{D4B5D429-88DC-43EE-AB7B-007B86F46E43}">
      <dgm:prSet/>
      <dgm:spPr/>
      <dgm:t>
        <a:bodyPr/>
        <a:lstStyle/>
        <a:p>
          <a:endParaRPr lang="lv-LV" b="1">
            <a:solidFill>
              <a:srgbClr val="C00000"/>
            </a:solidFill>
          </a:endParaRPr>
        </a:p>
      </dgm:t>
    </dgm:pt>
    <dgm:pt modelId="{564602CF-2F95-4F4F-B724-00168DC722DD}" type="sibTrans" cxnId="{D4B5D429-88DC-43EE-AB7B-007B86F46E43}">
      <dgm:prSet/>
      <dgm:spPr/>
      <dgm:t>
        <a:bodyPr/>
        <a:lstStyle/>
        <a:p>
          <a:endParaRPr lang="lv-LV" b="1">
            <a:solidFill>
              <a:srgbClr val="C00000"/>
            </a:solidFill>
          </a:endParaRPr>
        </a:p>
      </dgm:t>
    </dgm:pt>
    <dgm:pt modelId="{51B94AF4-454B-4AC6-9E79-6A79AD73B7A8}">
      <dgm:prSet phldrT="[Text]" custT="1"/>
      <dgm:spPr>
        <a:xfrm>
          <a:off x="1951800" y="1753810"/>
          <a:ext cx="3058338" cy="2715577"/>
        </a:xfrm>
        <a:prstGeom prst="ellipse">
          <a:avLst/>
        </a:prstGeom>
        <a:scene3d>
          <a:camera prst="orthographicFront">
            <a:rot lat="0" lon="0" rev="0"/>
          </a:camera>
          <a:lightRig rig="contrasting" dir="t">
            <a:rot lat="0" lon="0" rev="1200000"/>
          </a:lightRig>
        </a:scene3d>
        <a:sp3d contourW="12700" prstMaterial="clear">
          <a:bevelT w="177800" h="254000"/>
          <a:bevelB w="152400"/>
        </a:sp3d>
      </dgm:spPr>
      <dgm:t>
        <a:bodyPr/>
        <a:lstStyle/>
        <a:p>
          <a:pPr>
            <a:buNone/>
          </a:pPr>
          <a:r>
            <a:rPr lang="lv-LV" sz="1600" b="1" dirty="0">
              <a:solidFill>
                <a:srgbClr val="C00000"/>
              </a:solidFill>
              <a:latin typeface="Arial"/>
              <a:ea typeface="+mn-ea"/>
              <a:cs typeface="Arial"/>
            </a:rPr>
            <a:t>Klients-Sociālais darbinieks- pakalpojumu sniedzēju struktūras </a:t>
          </a:r>
        </a:p>
        <a:p>
          <a:pPr>
            <a:buNone/>
          </a:pPr>
          <a:r>
            <a:rPr lang="lv-LV" sz="1600" b="1" dirty="0">
              <a:solidFill>
                <a:srgbClr val="C00000"/>
              </a:solidFill>
              <a:latin typeface="Arial"/>
              <a:ea typeface="+mn-ea"/>
              <a:cs typeface="Arial"/>
            </a:rPr>
            <a:t>(Soc. Dienesti, Centri...)</a:t>
          </a:r>
        </a:p>
        <a:p>
          <a:pPr>
            <a:buNone/>
          </a:pPr>
          <a:endParaRPr lang="lv-LV" sz="1600" b="1" dirty="0">
            <a:solidFill>
              <a:srgbClr val="C00000"/>
            </a:solidFill>
            <a:latin typeface="Arial"/>
            <a:ea typeface="+mn-ea"/>
            <a:cs typeface="Arial"/>
          </a:endParaRPr>
        </a:p>
      </dgm:t>
    </dgm:pt>
    <dgm:pt modelId="{AE999EF0-A214-44AE-A363-7EE89E572EBD}" type="parTrans" cxnId="{7B08A194-1592-4CB5-A761-4AE4D45E1278}">
      <dgm:prSet/>
      <dgm:spPr/>
      <dgm:t>
        <a:bodyPr/>
        <a:lstStyle/>
        <a:p>
          <a:endParaRPr lang="lv-LV" b="1">
            <a:solidFill>
              <a:srgbClr val="C00000"/>
            </a:solidFill>
          </a:endParaRPr>
        </a:p>
      </dgm:t>
    </dgm:pt>
    <dgm:pt modelId="{6BDEA7F1-7B2D-4BE6-BC88-9C5403FBF18B}" type="sibTrans" cxnId="{7B08A194-1592-4CB5-A761-4AE4D45E1278}">
      <dgm:prSet/>
      <dgm:spPr/>
      <dgm:t>
        <a:bodyPr/>
        <a:lstStyle/>
        <a:p>
          <a:endParaRPr lang="lv-LV" b="1">
            <a:solidFill>
              <a:srgbClr val="C00000"/>
            </a:solidFill>
          </a:endParaRPr>
        </a:p>
      </dgm:t>
    </dgm:pt>
    <dgm:pt modelId="{5BDBCC88-C168-4E98-B42F-063125BC0AF2}" type="pres">
      <dgm:prSet presAssocID="{63AC26ED-01F7-487B-B025-B95E8F6A8E1E}" presName="compositeShape" presStyleCnt="0">
        <dgm:presLayoutVars>
          <dgm:chMax val="7"/>
          <dgm:dir/>
          <dgm:resizeHandles val="exact"/>
        </dgm:presLayoutVars>
      </dgm:prSet>
      <dgm:spPr/>
    </dgm:pt>
    <dgm:pt modelId="{15E3616F-9250-4010-911C-C786A6A691BA}" type="pres">
      <dgm:prSet presAssocID="{AB0702DD-1E01-41BC-9349-965C898B1641}" presName="circ1" presStyleLbl="vennNode1" presStyleIdx="0" presStyleCnt="3" custScaleX="120372" custScaleY="105523" custLinFactNeighborX="4219"/>
      <dgm:spPr/>
    </dgm:pt>
    <dgm:pt modelId="{748CB4FF-0EFF-477D-82F5-FD9E56F8AFF6}" type="pres">
      <dgm:prSet presAssocID="{AB0702DD-1E01-41BC-9349-965C898B1641}" presName="circ1Tx" presStyleLbl="revTx" presStyleIdx="0" presStyleCnt="0">
        <dgm:presLayoutVars>
          <dgm:chMax val="0"/>
          <dgm:chPref val="0"/>
          <dgm:bulletEnabled val="1"/>
        </dgm:presLayoutVars>
      </dgm:prSet>
      <dgm:spPr/>
    </dgm:pt>
    <dgm:pt modelId="{EF7F631D-71E4-40E1-B653-EF01AFC3FE4C}" type="pres">
      <dgm:prSet presAssocID="{C996A780-AB0A-45B9-823B-041CB56C78F3}" presName="circ2" presStyleLbl="vennNode1" presStyleIdx="1" presStyleCnt="3" custScaleX="120996" custScaleY="111291" custLinFactNeighborX="22559" custLinFactNeighborY="-2561"/>
      <dgm:spPr/>
    </dgm:pt>
    <dgm:pt modelId="{C262F533-5D74-4631-BB0B-9919AE63E2BC}" type="pres">
      <dgm:prSet presAssocID="{C996A780-AB0A-45B9-823B-041CB56C78F3}" presName="circ2Tx" presStyleLbl="revTx" presStyleIdx="0" presStyleCnt="0">
        <dgm:presLayoutVars>
          <dgm:chMax val="0"/>
          <dgm:chPref val="0"/>
          <dgm:bulletEnabled val="1"/>
        </dgm:presLayoutVars>
      </dgm:prSet>
      <dgm:spPr/>
    </dgm:pt>
    <dgm:pt modelId="{1F177710-C49C-4B86-8B9B-6135FB4F699E}" type="pres">
      <dgm:prSet presAssocID="{51B94AF4-454B-4AC6-9E79-6A79AD73B7A8}" presName="circ3" presStyleLbl="vennNode1" presStyleIdx="2" presStyleCnt="3" custScaleX="127854" custScaleY="115312" custLinFactNeighborX="-4312" custLinFactNeighborY="-375"/>
      <dgm:spPr/>
    </dgm:pt>
    <dgm:pt modelId="{1A811032-9918-48E1-B40E-9EBC04D2FB0C}" type="pres">
      <dgm:prSet presAssocID="{51B94AF4-454B-4AC6-9E79-6A79AD73B7A8}" presName="circ3Tx" presStyleLbl="revTx" presStyleIdx="0" presStyleCnt="0">
        <dgm:presLayoutVars>
          <dgm:chMax val="0"/>
          <dgm:chPref val="0"/>
          <dgm:bulletEnabled val="1"/>
        </dgm:presLayoutVars>
      </dgm:prSet>
      <dgm:spPr/>
    </dgm:pt>
  </dgm:ptLst>
  <dgm:cxnLst>
    <dgm:cxn modelId="{41C6CB03-393A-4DF7-97E6-6E792AE949A2}" type="presOf" srcId="{AB0702DD-1E01-41BC-9349-965C898B1641}" destId="{748CB4FF-0EFF-477D-82F5-FD9E56F8AFF6}" srcOrd="1" destOrd="0" presId="urn:microsoft.com/office/officeart/2005/8/layout/venn1"/>
    <dgm:cxn modelId="{64AC7409-619F-4675-A058-ED7D4D432C82}" type="presOf" srcId="{C996A780-AB0A-45B9-823B-041CB56C78F3}" destId="{EF7F631D-71E4-40E1-B653-EF01AFC3FE4C}" srcOrd="0" destOrd="0" presId="urn:microsoft.com/office/officeart/2005/8/layout/venn1"/>
    <dgm:cxn modelId="{D4B5D429-88DC-43EE-AB7B-007B86F46E43}" srcId="{63AC26ED-01F7-487B-B025-B95E8F6A8E1E}" destId="{C996A780-AB0A-45B9-823B-041CB56C78F3}" srcOrd="1" destOrd="0" parTransId="{848A0CB0-9C35-40D8-AC02-14C599BE4F54}" sibTransId="{564602CF-2F95-4F4F-B724-00168DC722DD}"/>
    <dgm:cxn modelId="{93FAB044-4439-45AB-8818-9913DDC5AC67}" type="presOf" srcId="{51B94AF4-454B-4AC6-9E79-6A79AD73B7A8}" destId="{1A811032-9918-48E1-B40E-9EBC04D2FB0C}" srcOrd="1" destOrd="0" presId="urn:microsoft.com/office/officeart/2005/8/layout/venn1"/>
    <dgm:cxn modelId="{7B08A194-1592-4CB5-A761-4AE4D45E1278}" srcId="{63AC26ED-01F7-487B-B025-B95E8F6A8E1E}" destId="{51B94AF4-454B-4AC6-9E79-6A79AD73B7A8}" srcOrd="2" destOrd="0" parTransId="{AE999EF0-A214-44AE-A363-7EE89E572EBD}" sibTransId="{6BDEA7F1-7B2D-4BE6-BC88-9C5403FBF18B}"/>
    <dgm:cxn modelId="{2349AEC3-788A-4A0C-9C4F-61870388CD09}" type="presOf" srcId="{C996A780-AB0A-45B9-823B-041CB56C78F3}" destId="{C262F533-5D74-4631-BB0B-9919AE63E2BC}" srcOrd="1" destOrd="0" presId="urn:microsoft.com/office/officeart/2005/8/layout/venn1"/>
    <dgm:cxn modelId="{2E2A8DC6-65D4-4D75-9727-A681D077FF60}" type="presOf" srcId="{63AC26ED-01F7-487B-B025-B95E8F6A8E1E}" destId="{5BDBCC88-C168-4E98-B42F-063125BC0AF2}" srcOrd="0" destOrd="0" presId="urn:microsoft.com/office/officeart/2005/8/layout/venn1"/>
    <dgm:cxn modelId="{2CF829DE-2E6E-41F0-A384-A8B9C7FB10C4}" srcId="{63AC26ED-01F7-487B-B025-B95E8F6A8E1E}" destId="{AB0702DD-1E01-41BC-9349-965C898B1641}" srcOrd="0" destOrd="0" parTransId="{F0580C8D-87DA-4003-A909-C0D05FF1F8FD}" sibTransId="{BB1ACF3D-1206-4C5D-8076-95811C0938AD}"/>
    <dgm:cxn modelId="{80F414EC-F988-42D3-BA31-0D68F2305538}" type="presOf" srcId="{AB0702DD-1E01-41BC-9349-965C898B1641}" destId="{15E3616F-9250-4010-911C-C786A6A691BA}" srcOrd="0" destOrd="0" presId="urn:microsoft.com/office/officeart/2005/8/layout/venn1"/>
    <dgm:cxn modelId="{8F0B99FA-1513-46F0-82C8-B5DFD70D79F2}" type="presOf" srcId="{51B94AF4-454B-4AC6-9E79-6A79AD73B7A8}" destId="{1F177710-C49C-4B86-8B9B-6135FB4F699E}" srcOrd="0" destOrd="0" presId="urn:microsoft.com/office/officeart/2005/8/layout/venn1"/>
    <dgm:cxn modelId="{FD6F638F-C5F5-4213-9FE1-A27F189ABEA0}" type="presParOf" srcId="{5BDBCC88-C168-4E98-B42F-063125BC0AF2}" destId="{15E3616F-9250-4010-911C-C786A6A691BA}" srcOrd="0" destOrd="0" presId="urn:microsoft.com/office/officeart/2005/8/layout/venn1"/>
    <dgm:cxn modelId="{D6A4654A-708C-4254-A7CF-6F7BAFDA2A6B}" type="presParOf" srcId="{5BDBCC88-C168-4E98-B42F-063125BC0AF2}" destId="{748CB4FF-0EFF-477D-82F5-FD9E56F8AFF6}" srcOrd="1" destOrd="0" presId="urn:microsoft.com/office/officeart/2005/8/layout/venn1"/>
    <dgm:cxn modelId="{3D565F6F-CF4E-4319-BD40-41BD5329E054}" type="presParOf" srcId="{5BDBCC88-C168-4E98-B42F-063125BC0AF2}" destId="{EF7F631D-71E4-40E1-B653-EF01AFC3FE4C}" srcOrd="2" destOrd="0" presId="urn:microsoft.com/office/officeart/2005/8/layout/venn1"/>
    <dgm:cxn modelId="{81436AB5-C4DB-4767-9E9A-E37FFE158FD3}" type="presParOf" srcId="{5BDBCC88-C168-4E98-B42F-063125BC0AF2}" destId="{C262F533-5D74-4631-BB0B-9919AE63E2BC}" srcOrd="3" destOrd="0" presId="urn:microsoft.com/office/officeart/2005/8/layout/venn1"/>
    <dgm:cxn modelId="{CA6EC5B3-793C-4F6C-A0C7-585154DDF35A}" type="presParOf" srcId="{5BDBCC88-C168-4E98-B42F-063125BC0AF2}" destId="{1F177710-C49C-4B86-8B9B-6135FB4F699E}" srcOrd="4" destOrd="0" presId="urn:microsoft.com/office/officeart/2005/8/layout/venn1"/>
    <dgm:cxn modelId="{1A8EAB5F-27CB-4C52-AEA9-D5C4EE6E3423}" type="presParOf" srcId="{5BDBCC88-C168-4E98-B42F-063125BC0AF2}" destId="{1A811032-9918-48E1-B40E-9EBC04D2FB0C}"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4AC577-3168-4509-B118-4FEB3F378C4B}" type="doc">
      <dgm:prSet loTypeId="urn:microsoft.com/office/officeart/2005/8/layout/gear1" loCatId="process" qsTypeId="urn:microsoft.com/office/officeart/2005/8/quickstyle/3d3" qsCatId="3D" csTypeId="urn:microsoft.com/office/officeart/2005/8/colors/accent1_1" csCatId="accent1" phldr="1"/>
      <dgm:spPr/>
      <dgm:t>
        <a:bodyPr/>
        <a:lstStyle/>
        <a:p>
          <a:endParaRPr lang="lv-LV"/>
        </a:p>
      </dgm:t>
    </dgm:pt>
    <dgm:pt modelId="{A12802D2-77E7-461B-A4CB-FBA9ABF6D9B0}">
      <dgm:prSet phldrT="[Text]" custT="1"/>
      <dgm:spPr/>
      <dgm:t>
        <a:bodyPr/>
        <a:lstStyle/>
        <a:p>
          <a:r>
            <a:rPr lang="lv-LV" sz="1400" b="1" dirty="0"/>
            <a:t>Sabiedrības strukturālā dinamika,</a:t>
          </a:r>
        </a:p>
      </dgm:t>
    </dgm:pt>
    <dgm:pt modelId="{0CC3D364-6BBE-4D74-821F-9964B22F521E}" type="parTrans" cxnId="{90B9AE01-4BC7-446B-B9AF-B0D860365157}">
      <dgm:prSet/>
      <dgm:spPr/>
      <dgm:t>
        <a:bodyPr/>
        <a:lstStyle/>
        <a:p>
          <a:endParaRPr lang="lv-LV" b="1"/>
        </a:p>
      </dgm:t>
    </dgm:pt>
    <dgm:pt modelId="{7598B391-F334-488A-ABD7-5EEEB4FDACF2}" type="sibTrans" cxnId="{90B9AE01-4BC7-446B-B9AF-B0D860365157}">
      <dgm:prSet/>
      <dgm:spPr/>
      <dgm:t>
        <a:bodyPr/>
        <a:lstStyle/>
        <a:p>
          <a:endParaRPr lang="lv-LV" b="1"/>
        </a:p>
      </dgm:t>
    </dgm:pt>
    <dgm:pt modelId="{7FB3C7BB-7C34-4DFE-81FA-6EA5E3014FBE}">
      <dgm:prSet phldrT="[Text]" custT="1"/>
      <dgm:spPr/>
      <dgm:t>
        <a:bodyPr/>
        <a:lstStyle/>
        <a:p>
          <a:r>
            <a:rPr lang="lv-LV" sz="1400" b="1" dirty="0"/>
            <a:t>Cilvēka konkrētā ikdiena</a:t>
          </a:r>
        </a:p>
      </dgm:t>
    </dgm:pt>
    <dgm:pt modelId="{CD6B4418-048D-465B-96F9-557CA1A94ED1}" type="parTrans" cxnId="{247D0E2F-64B7-436E-9C6E-488355DE2B84}">
      <dgm:prSet/>
      <dgm:spPr/>
      <dgm:t>
        <a:bodyPr/>
        <a:lstStyle/>
        <a:p>
          <a:endParaRPr lang="lv-LV" b="1"/>
        </a:p>
      </dgm:t>
    </dgm:pt>
    <dgm:pt modelId="{9D186B44-9F76-4971-A9A2-03F5C91D58A1}" type="sibTrans" cxnId="{247D0E2F-64B7-436E-9C6E-488355DE2B84}">
      <dgm:prSet/>
      <dgm:spPr/>
      <dgm:t>
        <a:bodyPr/>
        <a:lstStyle/>
        <a:p>
          <a:endParaRPr lang="lv-LV" b="1"/>
        </a:p>
      </dgm:t>
    </dgm:pt>
    <dgm:pt modelId="{C70A4CB2-628C-407F-8E9E-1EFD53F1DA05}">
      <dgm:prSet phldrT="[Text]" custT="1"/>
      <dgm:spPr/>
      <dgm:t>
        <a:bodyPr/>
        <a:lstStyle/>
        <a:p>
          <a:r>
            <a:rPr lang="lv-LV" sz="1400" b="1" dirty="0"/>
            <a:t>Profesijas institucionālā dzīve </a:t>
          </a:r>
        </a:p>
      </dgm:t>
    </dgm:pt>
    <dgm:pt modelId="{E300DBDF-43CC-440F-BB5D-345C33536360}" type="parTrans" cxnId="{DDB8D56F-817F-46FD-B6F5-79A53F0F8CEE}">
      <dgm:prSet/>
      <dgm:spPr/>
      <dgm:t>
        <a:bodyPr/>
        <a:lstStyle/>
        <a:p>
          <a:endParaRPr lang="lv-LV" b="1"/>
        </a:p>
      </dgm:t>
    </dgm:pt>
    <dgm:pt modelId="{37EF9003-1D1C-4FBA-990B-845630BE3B63}" type="sibTrans" cxnId="{DDB8D56F-817F-46FD-B6F5-79A53F0F8CEE}">
      <dgm:prSet/>
      <dgm:spPr/>
      <dgm:t>
        <a:bodyPr/>
        <a:lstStyle/>
        <a:p>
          <a:endParaRPr lang="lv-LV" b="1"/>
        </a:p>
      </dgm:t>
    </dgm:pt>
    <dgm:pt modelId="{4EECC528-B1E1-41A8-B511-5D8D49A35FBB}" type="pres">
      <dgm:prSet presAssocID="{894AC577-3168-4509-B118-4FEB3F378C4B}" presName="composite" presStyleCnt="0">
        <dgm:presLayoutVars>
          <dgm:chMax val="3"/>
          <dgm:animLvl val="lvl"/>
          <dgm:resizeHandles val="exact"/>
        </dgm:presLayoutVars>
      </dgm:prSet>
      <dgm:spPr/>
    </dgm:pt>
    <dgm:pt modelId="{1E4355F6-AB0E-4A0E-AE6E-6F7B5166D957}" type="pres">
      <dgm:prSet presAssocID="{A12802D2-77E7-461B-A4CB-FBA9ABF6D9B0}" presName="gear1" presStyleLbl="node1" presStyleIdx="0" presStyleCnt="3">
        <dgm:presLayoutVars>
          <dgm:chMax val="1"/>
          <dgm:bulletEnabled val="1"/>
        </dgm:presLayoutVars>
      </dgm:prSet>
      <dgm:spPr/>
    </dgm:pt>
    <dgm:pt modelId="{035A8C9A-9822-4F50-AF80-D1C56428A0BF}" type="pres">
      <dgm:prSet presAssocID="{A12802D2-77E7-461B-A4CB-FBA9ABF6D9B0}" presName="gear1srcNode" presStyleLbl="node1" presStyleIdx="0" presStyleCnt="3"/>
      <dgm:spPr/>
    </dgm:pt>
    <dgm:pt modelId="{4150E4A2-DCC8-4BA8-9EA6-9BCC0A0E9EFA}" type="pres">
      <dgm:prSet presAssocID="{A12802D2-77E7-461B-A4CB-FBA9ABF6D9B0}" presName="gear1dstNode" presStyleLbl="node1" presStyleIdx="0" presStyleCnt="3"/>
      <dgm:spPr/>
    </dgm:pt>
    <dgm:pt modelId="{C8D3EC90-9E48-4977-B7AB-B6157954CDD3}" type="pres">
      <dgm:prSet presAssocID="{7FB3C7BB-7C34-4DFE-81FA-6EA5E3014FBE}" presName="gear2" presStyleLbl="node1" presStyleIdx="1" presStyleCnt="3">
        <dgm:presLayoutVars>
          <dgm:chMax val="1"/>
          <dgm:bulletEnabled val="1"/>
        </dgm:presLayoutVars>
      </dgm:prSet>
      <dgm:spPr/>
    </dgm:pt>
    <dgm:pt modelId="{0E9AEE88-923E-4AD3-99B3-6B01FA77D9C6}" type="pres">
      <dgm:prSet presAssocID="{7FB3C7BB-7C34-4DFE-81FA-6EA5E3014FBE}" presName="gear2srcNode" presStyleLbl="node1" presStyleIdx="1" presStyleCnt="3"/>
      <dgm:spPr/>
    </dgm:pt>
    <dgm:pt modelId="{5D8DEAF1-1310-4D81-A744-2708030E57D6}" type="pres">
      <dgm:prSet presAssocID="{7FB3C7BB-7C34-4DFE-81FA-6EA5E3014FBE}" presName="gear2dstNode" presStyleLbl="node1" presStyleIdx="1" presStyleCnt="3"/>
      <dgm:spPr/>
    </dgm:pt>
    <dgm:pt modelId="{560622AD-3217-44B4-B3BF-E9A73A2D0600}" type="pres">
      <dgm:prSet presAssocID="{C70A4CB2-628C-407F-8E9E-1EFD53F1DA05}" presName="gear3" presStyleLbl="node1" presStyleIdx="2" presStyleCnt="3" custScaleX="127489"/>
      <dgm:spPr/>
    </dgm:pt>
    <dgm:pt modelId="{D4147CA4-6946-4A83-BC3D-D914BA054AE6}" type="pres">
      <dgm:prSet presAssocID="{C70A4CB2-628C-407F-8E9E-1EFD53F1DA05}" presName="gear3tx" presStyleLbl="node1" presStyleIdx="2" presStyleCnt="3">
        <dgm:presLayoutVars>
          <dgm:chMax val="1"/>
          <dgm:bulletEnabled val="1"/>
        </dgm:presLayoutVars>
      </dgm:prSet>
      <dgm:spPr/>
    </dgm:pt>
    <dgm:pt modelId="{60D0939B-734B-4CD3-B791-F7930A571C66}" type="pres">
      <dgm:prSet presAssocID="{C70A4CB2-628C-407F-8E9E-1EFD53F1DA05}" presName="gear3srcNode" presStyleLbl="node1" presStyleIdx="2" presStyleCnt="3"/>
      <dgm:spPr/>
    </dgm:pt>
    <dgm:pt modelId="{E7D04847-8946-4270-8C73-18E87628F6D8}" type="pres">
      <dgm:prSet presAssocID="{C70A4CB2-628C-407F-8E9E-1EFD53F1DA05}" presName="gear3dstNode" presStyleLbl="node1" presStyleIdx="2" presStyleCnt="3"/>
      <dgm:spPr/>
    </dgm:pt>
    <dgm:pt modelId="{7F7B6342-880A-4C8C-8C0A-98B7F4B1F79F}" type="pres">
      <dgm:prSet presAssocID="{7598B391-F334-488A-ABD7-5EEEB4FDACF2}" presName="connector1" presStyleLbl="sibTrans2D1" presStyleIdx="0" presStyleCnt="3"/>
      <dgm:spPr/>
    </dgm:pt>
    <dgm:pt modelId="{F13BEF91-C428-4838-A94E-B94213734F50}" type="pres">
      <dgm:prSet presAssocID="{9D186B44-9F76-4971-A9A2-03F5C91D58A1}" presName="connector2" presStyleLbl="sibTrans2D1" presStyleIdx="1" presStyleCnt="3"/>
      <dgm:spPr/>
    </dgm:pt>
    <dgm:pt modelId="{5C60C022-12B2-4072-9E0E-B169B0B25A79}" type="pres">
      <dgm:prSet presAssocID="{37EF9003-1D1C-4FBA-990B-845630BE3B63}" presName="connector3" presStyleLbl="sibTrans2D1" presStyleIdx="2" presStyleCnt="3"/>
      <dgm:spPr/>
    </dgm:pt>
  </dgm:ptLst>
  <dgm:cxnLst>
    <dgm:cxn modelId="{90B9AE01-4BC7-446B-B9AF-B0D860365157}" srcId="{894AC577-3168-4509-B118-4FEB3F378C4B}" destId="{A12802D2-77E7-461B-A4CB-FBA9ABF6D9B0}" srcOrd="0" destOrd="0" parTransId="{0CC3D364-6BBE-4D74-821F-9964B22F521E}" sibTransId="{7598B391-F334-488A-ABD7-5EEEB4FDACF2}"/>
    <dgm:cxn modelId="{2F304D19-2D9D-42AE-BAEF-E7269B8E1221}" type="presOf" srcId="{7FB3C7BB-7C34-4DFE-81FA-6EA5E3014FBE}" destId="{0E9AEE88-923E-4AD3-99B3-6B01FA77D9C6}" srcOrd="1" destOrd="0" presId="urn:microsoft.com/office/officeart/2005/8/layout/gear1"/>
    <dgm:cxn modelId="{7C5C9D1B-011A-4DA5-B465-283F4AD4CD05}" type="presOf" srcId="{894AC577-3168-4509-B118-4FEB3F378C4B}" destId="{4EECC528-B1E1-41A8-B511-5D8D49A35FBB}" srcOrd="0" destOrd="0" presId="urn:microsoft.com/office/officeart/2005/8/layout/gear1"/>
    <dgm:cxn modelId="{750E6F2C-67DF-4742-9586-92C6A2310D6E}" type="presOf" srcId="{C70A4CB2-628C-407F-8E9E-1EFD53F1DA05}" destId="{60D0939B-734B-4CD3-B791-F7930A571C66}" srcOrd="2" destOrd="0" presId="urn:microsoft.com/office/officeart/2005/8/layout/gear1"/>
    <dgm:cxn modelId="{247D0E2F-64B7-436E-9C6E-488355DE2B84}" srcId="{894AC577-3168-4509-B118-4FEB3F378C4B}" destId="{7FB3C7BB-7C34-4DFE-81FA-6EA5E3014FBE}" srcOrd="1" destOrd="0" parTransId="{CD6B4418-048D-465B-96F9-557CA1A94ED1}" sibTransId="{9D186B44-9F76-4971-A9A2-03F5C91D58A1}"/>
    <dgm:cxn modelId="{4CCA6C36-E27C-4943-8AC8-111F75058569}" type="presOf" srcId="{C70A4CB2-628C-407F-8E9E-1EFD53F1DA05}" destId="{E7D04847-8946-4270-8C73-18E87628F6D8}" srcOrd="3" destOrd="0" presId="urn:microsoft.com/office/officeart/2005/8/layout/gear1"/>
    <dgm:cxn modelId="{3BBCB065-D841-4CE1-95A6-A5258D818C58}" type="presOf" srcId="{C70A4CB2-628C-407F-8E9E-1EFD53F1DA05}" destId="{D4147CA4-6946-4A83-BC3D-D914BA054AE6}" srcOrd="1" destOrd="0" presId="urn:microsoft.com/office/officeart/2005/8/layout/gear1"/>
    <dgm:cxn modelId="{0981B965-D077-4CD6-A457-B50BE8A3AF22}" type="presOf" srcId="{C70A4CB2-628C-407F-8E9E-1EFD53F1DA05}" destId="{560622AD-3217-44B4-B3BF-E9A73A2D0600}" srcOrd="0" destOrd="0" presId="urn:microsoft.com/office/officeart/2005/8/layout/gear1"/>
    <dgm:cxn modelId="{DDB8D56F-817F-46FD-B6F5-79A53F0F8CEE}" srcId="{894AC577-3168-4509-B118-4FEB3F378C4B}" destId="{C70A4CB2-628C-407F-8E9E-1EFD53F1DA05}" srcOrd="2" destOrd="0" parTransId="{E300DBDF-43CC-440F-BB5D-345C33536360}" sibTransId="{37EF9003-1D1C-4FBA-990B-845630BE3B63}"/>
    <dgm:cxn modelId="{379A8C59-6D0F-4472-B757-D6110C19A42B}" type="presOf" srcId="{37EF9003-1D1C-4FBA-990B-845630BE3B63}" destId="{5C60C022-12B2-4072-9E0E-B169B0B25A79}" srcOrd="0" destOrd="0" presId="urn:microsoft.com/office/officeart/2005/8/layout/gear1"/>
    <dgm:cxn modelId="{A5801F89-8D55-499A-B9E9-F65F05273A87}" type="presOf" srcId="{7FB3C7BB-7C34-4DFE-81FA-6EA5E3014FBE}" destId="{C8D3EC90-9E48-4977-B7AB-B6157954CDD3}" srcOrd="0" destOrd="0" presId="urn:microsoft.com/office/officeart/2005/8/layout/gear1"/>
    <dgm:cxn modelId="{90BC8C8C-24E3-4FCD-B677-5EA50CE0292F}" type="presOf" srcId="{7FB3C7BB-7C34-4DFE-81FA-6EA5E3014FBE}" destId="{5D8DEAF1-1310-4D81-A744-2708030E57D6}" srcOrd="2" destOrd="0" presId="urn:microsoft.com/office/officeart/2005/8/layout/gear1"/>
    <dgm:cxn modelId="{CEBD7294-2D5F-4F81-816B-5AE34AB0B1B5}" type="presOf" srcId="{A12802D2-77E7-461B-A4CB-FBA9ABF6D9B0}" destId="{1E4355F6-AB0E-4A0E-AE6E-6F7B5166D957}" srcOrd="0" destOrd="0" presId="urn:microsoft.com/office/officeart/2005/8/layout/gear1"/>
    <dgm:cxn modelId="{81B8AE98-79BA-418C-825B-9B90F489CAC1}" type="presOf" srcId="{7598B391-F334-488A-ABD7-5EEEB4FDACF2}" destId="{7F7B6342-880A-4C8C-8C0A-98B7F4B1F79F}" srcOrd="0" destOrd="0" presId="urn:microsoft.com/office/officeart/2005/8/layout/gear1"/>
    <dgm:cxn modelId="{A8F6BED0-665A-4E35-9A40-35D9768964BE}" type="presOf" srcId="{9D186B44-9F76-4971-A9A2-03F5C91D58A1}" destId="{F13BEF91-C428-4838-A94E-B94213734F50}" srcOrd="0" destOrd="0" presId="urn:microsoft.com/office/officeart/2005/8/layout/gear1"/>
    <dgm:cxn modelId="{899C4BD2-A41B-4A92-8078-82222298529A}" type="presOf" srcId="{A12802D2-77E7-461B-A4CB-FBA9ABF6D9B0}" destId="{035A8C9A-9822-4F50-AF80-D1C56428A0BF}" srcOrd="1" destOrd="0" presId="urn:microsoft.com/office/officeart/2005/8/layout/gear1"/>
    <dgm:cxn modelId="{D31763DC-197E-492E-96FF-57BC0313038F}" type="presOf" srcId="{A12802D2-77E7-461B-A4CB-FBA9ABF6D9B0}" destId="{4150E4A2-DCC8-4BA8-9EA6-9BCC0A0E9EFA}" srcOrd="2" destOrd="0" presId="urn:microsoft.com/office/officeart/2005/8/layout/gear1"/>
    <dgm:cxn modelId="{086D2C6A-2D05-4F14-92FE-4EE83BC79A3B}" type="presParOf" srcId="{4EECC528-B1E1-41A8-B511-5D8D49A35FBB}" destId="{1E4355F6-AB0E-4A0E-AE6E-6F7B5166D957}" srcOrd="0" destOrd="0" presId="urn:microsoft.com/office/officeart/2005/8/layout/gear1"/>
    <dgm:cxn modelId="{EB013B21-7100-4886-BC45-BED364CA7F51}" type="presParOf" srcId="{4EECC528-B1E1-41A8-B511-5D8D49A35FBB}" destId="{035A8C9A-9822-4F50-AF80-D1C56428A0BF}" srcOrd="1" destOrd="0" presId="urn:microsoft.com/office/officeart/2005/8/layout/gear1"/>
    <dgm:cxn modelId="{469F0D14-A674-4C40-A32A-0761992D1ECF}" type="presParOf" srcId="{4EECC528-B1E1-41A8-B511-5D8D49A35FBB}" destId="{4150E4A2-DCC8-4BA8-9EA6-9BCC0A0E9EFA}" srcOrd="2" destOrd="0" presId="urn:microsoft.com/office/officeart/2005/8/layout/gear1"/>
    <dgm:cxn modelId="{401FB369-0B0B-42F1-B2FC-D878D2BBF390}" type="presParOf" srcId="{4EECC528-B1E1-41A8-B511-5D8D49A35FBB}" destId="{C8D3EC90-9E48-4977-B7AB-B6157954CDD3}" srcOrd="3" destOrd="0" presId="urn:microsoft.com/office/officeart/2005/8/layout/gear1"/>
    <dgm:cxn modelId="{EB71C89A-83CA-4B05-B435-671D1266F09A}" type="presParOf" srcId="{4EECC528-B1E1-41A8-B511-5D8D49A35FBB}" destId="{0E9AEE88-923E-4AD3-99B3-6B01FA77D9C6}" srcOrd="4" destOrd="0" presId="urn:microsoft.com/office/officeart/2005/8/layout/gear1"/>
    <dgm:cxn modelId="{0D65D819-6A22-4DB1-BFC1-AB6E8619F879}" type="presParOf" srcId="{4EECC528-B1E1-41A8-B511-5D8D49A35FBB}" destId="{5D8DEAF1-1310-4D81-A744-2708030E57D6}" srcOrd="5" destOrd="0" presId="urn:microsoft.com/office/officeart/2005/8/layout/gear1"/>
    <dgm:cxn modelId="{991335F1-5628-4D5C-B928-B5AE3F4D4028}" type="presParOf" srcId="{4EECC528-B1E1-41A8-B511-5D8D49A35FBB}" destId="{560622AD-3217-44B4-B3BF-E9A73A2D0600}" srcOrd="6" destOrd="0" presId="urn:microsoft.com/office/officeart/2005/8/layout/gear1"/>
    <dgm:cxn modelId="{6388177F-D7BC-47CF-972A-D58598B078A5}" type="presParOf" srcId="{4EECC528-B1E1-41A8-B511-5D8D49A35FBB}" destId="{D4147CA4-6946-4A83-BC3D-D914BA054AE6}" srcOrd="7" destOrd="0" presId="urn:microsoft.com/office/officeart/2005/8/layout/gear1"/>
    <dgm:cxn modelId="{4D2CEBB7-598A-48E0-BED0-2933CDEF46F1}" type="presParOf" srcId="{4EECC528-B1E1-41A8-B511-5D8D49A35FBB}" destId="{60D0939B-734B-4CD3-B791-F7930A571C66}" srcOrd="8" destOrd="0" presId="urn:microsoft.com/office/officeart/2005/8/layout/gear1"/>
    <dgm:cxn modelId="{816EC091-5511-4B59-A3CF-0CAE8C90F2C6}" type="presParOf" srcId="{4EECC528-B1E1-41A8-B511-5D8D49A35FBB}" destId="{E7D04847-8946-4270-8C73-18E87628F6D8}" srcOrd="9" destOrd="0" presId="urn:microsoft.com/office/officeart/2005/8/layout/gear1"/>
    <dgm:cxn modelId="{21BF0EE8-1D47-4888-8884-E408A1B3258C}" type="presParOf" srcId="{4EECC528-B1E1-41A8-B511-5D8D49A35FBB}" destId="{7F7B6342-880A-4C8C-8C0A-98B7F4B1F79F}" srcOrd="10" destOrd="0" presId="urn:microsoft.com/office/officeart/2005/8/layout/gear1"/>
    <dgm:cxn modelId="{52ABB01B-6161-4469-8DE2-F7B53307D5F3}" type="presParOf" srcId="{4EECC528-B1E1-41A8-B511-5D8D49A35FBB}" destId="{F13BEF91-C428-4838-A94E-B94213734F50}" srcOrd="11" destOrd="0" presId="urn:microsoft.com/office/officeart/2005/8/layout/gear1"/>
    <dgm:cxn modelId="{2970DA85-170B-486E-B987-2EB3CDBB5F44}" type="presParOf" srcId="{4EECC528-B1E1-41A8-B511-5D8D49A35FBB}" destId="{5C60C022-12B2-4072-9E0E-B169B0B25A79}"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612D92-657F-4496-97A0-BE9BF1FA49A3}" type="doc">
      <dgm:prSet loTypeId="urn:microsoft.com/office/officeart/2005/8/layout/hierarchy3" loCatId="relationship" qsTypeId="urn:microsoft.com/office/officeart/2005/8/quickstyle/3d2" qsCatId="3D" csTypeId="urn:microsoft.com/office/officeart/2005/8/colors/colorful1" csCatId="colorful" phldr="1"/>
      <dgm:spPr/>
      <dgm:t>
        <a:bodyPr/>
        <a:lstStyle/>
        <a:p>
          <a:endParaRPr lang="lv-LV"/>
        </a:p>
      </dgm:t>
    </dgm:pt>
    <dgm:pt modelId="{F4D5A138-A0BB-4C66-9D50-2E65A25DCC5C}">
      <dgm:prSet phldrT="[Text]" custT="1"/>
      <dgm:spPr/>
      <dgm:t>
        <a:bodyPr/>
        <a:lstStyle/>
        <a:p>
          <a:pPr>
            <a:buFont typeface="Wingdings" panose="05000000000000000000" pitchFamily="2" charset="2"/>
            <a:buChar char="ü"/>
          </a:pPr>
          <a:r>
            <a:rPr lang="lv-LV" sz="1600" b="1" dirty="0"/>
            <a:t>Sabiedrības strukturālā dinamika</a:t>
          </a:r>
        </a:p>
      </dgm:t>
    </dgm:pt>
    <dgm:pt modelId="{873423BE-C132-4F58-956C-B4D1A02D9A7A}" type="parTrans" cxnId="{3C87F345-A924-4CF6-BE3F-8EF13E8A9356}">
      <dgm:prSet/>
      <dgm:spPr/>
      <dgm:t>
        <a:bodyPr/>
        <a:lstStyle/>
        <a:p>
          <a:endParaRPr lang="lv-LV" sz="1600"/>
        </a:p>
      </dgm:t>
    </dgm:pt>
    <dgm:pt modelId="{9AC29E09-3689-4B2E-AFBB-0043BCC8A7C8}" type="sibTrans" cxnId="{3C87F345-A924-4CF6-BE3F-8EF13E8A9356}">
      <dgm:prSet/>
      <dgm:spPr/>
      <dgm:t>
        <a:bodyPr/>
        <a:lstStyle/>
        <a:p>
          <a:endParaRPr lang="lv-LV" sz="1600"/>
        </a:p>
      </dgm:t>
    </dgm:pt>
    <dgm:pt modelId="{9DACBB56-AC84-4043-9ADC-5B4C692C3945}">
      <dgm:prSet phldrT="[Text]" custT="1"/>
      <dgm:spPr/>
      <dgm:t>
        <a:bodyPr/>
        <a:lstStyle/>
        <a:p>
          <a:pPr>
            <a:lnSpc>
              <a:spcPct val="100000"/>
            </a:lnSpc>
          </a:pPr>
          <a:r>
            <a:rPr lang="lv-LV" sz="1600" b="1" dirty="0"/>
            <a:t>1990.</a:t>
          </a:r>
          <a:r>
            <a:rPr lang="lv-LV" sz="1600" dirty="0"/>
            <a:t> </a:t>
          </a:r>
          <a:r>
            <a:rPr lang="lv-LV" sz="1600" b="1" dirty="0"/>
            <a:t>Latvijas Neatkarības atgūšana</a:t>
          </a:r>
        </a:p>
      </dgm:t>
    </dgm:pt>
    <dgm:pt modelId="{99B28E24-B759-42D6-9250-976851FC6021}" type="parTrans" cxnId="{B156AF6E-4A1C-4947-B34A-953D504FBE65}">
      <dgm:prSet/>
      <dgm:spPr/>
      <dgm:t>
        <a:bodyPr/>
        <a:lstStyle/>
        <a:p>
          <a:endParaRPr lang="lv-LV" sz="1600"/>
        </a:p>
      </dgm:t>
    </dgm:pt>
    <dgm:pt modelId="{13C8AEAC-800A-44E1-BD91-26ED43AFB15A}" type="sibTrans" cxnId="{B156AF6E-4A1C-4947-B34A-953D504FBE65}">
      <dgm:prSet/>
      <dgm:spPr/>
      <dgm:t>
        <a:bodyPr/>
        <a:lstStyle/>
        <a:p>
          <a:endParaRPr lang="lv-LV" sz="1600"/>
        </a:p>
      </dgm:t>
    </dgm:pt>
    <dgm:pt modelId="{ECD63FAE-10C0-483D-A958-515BD0A6DE8B}">
      <dgm:prSet phldrT="[Text]" custT="1"/>
      <dgm:spPr/>
      <dgm:t>
        <a:bodyPr/>
        <a:lstStyle/>
        <a:p>
          <a:r>
            <a:rPr lang="lv-LV" sz="1600" b="1" dirty="0"/>
            <a:t>2004.</a:t>
          </a:r>
        </a:p>
        <a:p>
          <a:r>
            <a:rPr lang="lv-LV" sz="1600" b="1" dirty="0"/>
            <a:t>Iestāšanās ES</a:t>
          </a:r>
        </a:p>
      </dgm:t>
    </dgm:pt>
    <dgm:pt modelId="{373A540F-2399-4426-B7AC-BA5923F04FCF}" type="parTrans" cxnId="{F7DBE4F5-C5DB-48F0-BC83-D9C26884B005}">
      <dgm:prSet/>
      <dgm:spPr/>
      <dgm:t>
        <a:bodyPr/>
        <a:lstStyle/>
        <a:p>
          <a:endParaRPr lang="lv-LV" sz="1600"/>
        </a:p>
      </dgm:t>
    </dgm:pt>
    <dgm:pt modelId="{F9FA4A17-0207-4520-B689-8A658A65A81B}" type="sibTrans" cxnId="{F7DBE4F5-C5DB-48F0-BC83-D9C26884B005}">
      <dgm:prSet/>
      <dgm:spPr/>
      <dgm:t>
        <a:bodyPr/>
        <a:lstStyle/>
        <a:p>
          <a:endParaRPr lang="lv-LV" sz="1600"/>
        </a:p>
      </dgm:t>
    </dgm:pt>
    <dgm:pt modelId="{029F1C92-D110-4641-B9C2-C5902C8574A8}">
      <dgm:prSet phldrT="[Text]" custT="1"/>
      <dgm:spPr/>
      <dgm:t>
        <a:bodyPr/>
        <a:lstStyle/>
        <a:p>
          <a:r>
            <a:rPr lang="lv-LV" sz="1600" b="1" dirty="0"/>
            <a:t>Sociālais darbs</a:t>
          </a:r>
        </a:p>
      </dgm:t>
    </dgm:pt>
    <dgm:pt modelId="{F2B37CC3-A0BB-4181-B7B4-3B104C5BB645}" type="parTrans" cxnId="{3841C97A-8640-46D5-BE34-AC190A0DA27A}">
      <dgm:prSet/>
      <dgm:spPr/>
      <dgm:t>
        <a:bodyPr/>
        <a:lstStyle/>
        <a:p>
          <a:endParaRPr lang="lv-LV" sz="1600"/>
        </a:p>
      </dgm:t>
    </dgm:pt>
    <dgm:pt modelId="{393B049C-9B2E-4246-895B-68143CE995B1}" type="sibTrans" cxnId="{3841C97A-8640-46D5-BE34-AC190A0DA27A}">
      <dgm:prSet/>
      <dgm:spPr/>
      <dgm:t>
        <a:bodyPr/>
        <a:lstStyle/>
        <a:p>
          <a:endParaRPr lang="lv-LV" sz="1600"/>
        </a:p>
      </dgm:t>
    </dgm:pt>
    <dgm:pt modelId="{43048171-D24D-4B0D-A922-84DD8A62488C}">
      <dgm:prSet phldrT="[Text]" custT="1"/>
      <dgm:spPr/>
      <dgm:t>
        <a:bodyPr/>
        <a:lstStyle/>
        <a:p>
          <a:pPr>
            <a:lnSpc>
              <a:spcPct val="90000"/>
            </a:lnSpc>
          </a:pPr>
          <a:endParaRPr lang="lv-LV" sz="1600" b="0" dirty="0"/>
        </a:p>
        <a:p>
          <a:pPr>
            <a:lnSpc>
              <a:spcPct val="100000"/>
            </a:lnSpc>
          </a:pPr>
          <a:r>
            <a:rPr lang="lv-LV" sz="1600" b="1" dirty="0"/>
            <a:t>1991. -1996. </a:t>
          </a:r>
          <a:r>
            <a:rPr lang="lv-LV" sz="1600" b="1" i="0" dirty="0"/>
            <a:t>Sociālā darbinieka profesijas  tapšana un atzīšana</a:t>
          </a:r>
          <a:r>
            <a:rPr lang="lv-LV" sz="1600" dirty="0"/>
            <a:t> </a:t>
          </a:r>
          <a:endParaRPr lang="lv-LV" sz="1600" b="0" dirty="0"/>
        </a:p>
        <a:p>
          <a:pPr>
            <a:lnSpc>
              <a:spcPct val="90000"/>
            </a:lnSpc>
          </a:pPr>
          <a:endParaRPr lang="lv-LV" sz="1600" b="0" dirty="0"/>
        </a:p>
      </dgm:t>
    </dgm:pt>
    <dgm:pt modelId="{B217884A-9978-4430-9845-27B595155833}" type="parTrans" cxnId="{7D6F4E30-5D95-4507-BCC7-A901793FDDA4}">
      <dgm:prSet/>
      <dgm:spPr/>
      <dgm:t>
        <a:bodyPr/>
        <a:lstStyle/>
        <a:p>
          <a:endParaRPr lang="lv-LV" sz="1600"/>
        </a:p>
      </dgm:t>
    </dgm:pt>
    <dgm:pt modelId="{BB2CFE31-CD86-4677-AA6F-31DEAB82383A}" type="sibTrans" cxnId="{7D6F4E30-5D95-4507-BCC7-A901793FDDA4}">
      <dgm:prSet/>
      <dgm:spPr/>
      <dgm:t>
        <a:bodyPr/>
        <a:lstStyle/>
        <a:p>
          <a:endParaRPr lang="lv-LV" sz="1600"/>
        </a:p>
      </dgm:t>
    </dgm:pt>
    <dgm:pt modelId="{191EECB3-17D2-4AF9-B8EB-5CB9008C4825}">
      <dgm:prSet phldrT="[Text]" custT="1"/>
      <dgm:spPr/>
      <dgm:t>
        <a:bodyPr/>
        <a:lstStyle/>
        <a:p>
          <a:endParaRPr lang="lv-LV" sz="1600" b="1" dirty="0"/>
        </a:p>
        <a:p>
          <a:r>
            <a:rPr lang="lv-LV" sz="1600" b="1" dirty="0" err="1"/>
            <a:t>Profesionalizācijas</a:t>
          </a:r>
          <a:r>
            <a:rPr lang="lv-LV" sz="1600" b="1" dirty="0"/>
            <a:t> sākumi  un standartizācija;</a:t>
          </a:r>
        </a:p>
        <a:p>
          <a:r>
            <a:rPr lang="lv-LV" sz="1600" b="1" dirty="0"/>
            <a:t>1997. Sociālās palīdzības sistēmas administrēšana” - Baltā grāmata”  P</a:t>
          </a:r>
          <a:r>
            <a:rPr lang="lv-LV" sz="1600" b="1" i="1" dirty="0"/>
            <a:t>āreju uz jaunu tirgus principa ieviešanu </a:t>
          </a:r>
          <a:r>
            <a:rPr lang="lv-LV" sz="1600" b="1" dirty="0"/>
            <a:t>sociālo pakalpojumu sniegšanā</a:t>
          </a:r>
        </a:p>
        <a:p>
          <a:r>
            <a:rPr lang="lv-LV" sz="1600" b="1" dirty="0"/>
            <a:t>2002. 1. Profesijas standarts </a:t>
          </a:r>
        </a:p>
        <a:p>
          <a:endParaRPr lang="lv-LV" sz="1600" dirty="0"/>
        </a:p>
      </dgm:t>
    </dgm:pt>
    <dgm:pt modelId="{BC822B95-521A-49C9-A5CC-5E16519F75CD}" type="parTrans" cxnId="{0B94E8EA-5838-4715-8A2C-0D60896CB475}">
      <dgm:prSet/>
      <dgm:spPr/>
      <dgm:t>
        <a:bodyPr/>
        <a:lstStyle/>
        <a:p>
          <a:endParaRPr lang="lv-LV" sz="1600"/>
        </a:p>
      </dgm:t>
    </dgm:pt>
    <dgm:pt modelId="{FE18A466-65A7-4F39-81D1-4878D869E580}" type="sibTrans" cxnId="{0B94E8EA-5838-4715-8A2C-0D60896CB475}">
      <dgm:prSet/>
      <dgm:spPr/>
      <dgm:t>
        <a:bodyPr/>
        <a:lstStyle/>
        <a:p>
          <a:endParaRPr lang="lv-LV" sz="1600"/>
        </a:p>
      </dgm:t>
    </dgm:pt>
    <dgm:pt modelId="{074D8EBE-9C7C-43E3-A746-4563A98F62EF}">
      <dgm:prSet custT="1"/>
      <dgm:spPr/>
      <dgm:t>
        <a:bodyPr/>
        <a:lstStyle/>
        <a:p>
          <a:r>
            <a:rPr lang="lv-LV" sz="1600" b="1" dirty="0"/>
            <a:t>2019. –COVID-19</a:t>
          </a:r>
        </a:p>
      </dgm:t>
    </dgm:pt>
    <dgm:pt modelId="{0A5A221D-6CF0-41E9-A6BA-DB9C0DC771B3}" type="parTrans" cxnId="{E99A4A22-CE77-476C-AEF3-37056AC73A65}">
      <dgm:prSet/>
      <dgm:spPr/>
      <dgm:t>
        <a:bodyPr/>
        <a:lstStyle/>
        <a:p>
          <a:endParaRPr lang="lv-LV" sz="1600"/>
        </a:p>
      </dgm:t>
    </dgm:pt>
    <dgm:pt modelId="{668848F0-A529-411C-96CB-085F090772E1}" type="sibTrans" cxnId="{E99A4A22-CE77-476C-AEF3-37056AC73A65}">
      <dgm:prSet/>
      <dgm:spPr/>
      <dgm:t>
        <a:bodyPr/>
        <a:lstStyle/>
        <a:p>
          <a:endParaRPr lang="lv-LV" sz="1600"/>
        </a:p>
      </dgm:t>
    </dgm:pt>
    <dgm:pt modelId="{5D04B3D9-C6C6-425E-A3DF-2D6A46DE2306}">
      <dgm:prSet custT="1"/>
      <dgm:spPr/>
      <dgm:t>
        <a:bodyPr/>
        <a:lstStyle/>
        <a:p>
          <a:r>
            <a:rPr lang="lv-LV" sz="1600" b="1" dirty="0"/>
            <a:t>2008.-2011</a:t>
          </a:r>
        </a:p>
        <a:p>
          <a:r>
            <a:rPr lang="lv-LV" sz="1600" b="1" dirty="0"/>
            <a:t>Finanšu ekonomiskā krīze</a:t>
          </a:r>
        </a:p>
      </dgm:t>
    </dgm:pt>
    <dgm:pt modelId="{0C192A3C-77D7-4B3E-BEA8-AD885E2151A4}" type="parTrans" cxnId="{8195720E-D775-4F34-A842-F3DFD8D1A072}">
      <dgm:prSet/>
      <dgm:spPr/>
      <dgm:t>
        <a:bodyPr/>
        <a:lstStyle/>
        <a:p>
          <a:endParaRPr lang="lv-LV" sz="1600"/>
        </a:p>
      </dgm:t>
    </dgm:pt>
    <dgm:pt modelId="{D49D7626-EA46-452D-B03D-A39064A18A63}" type="sibTrans" cxnId="{8195720E-D775-4F34-A842-F3DFD8D1A072}">
      <dgm:prSet/>
      <dgm:spPr/>
      <dgm:t>
        <a:bodyPr/>
        <a:lstStyle/>
        <a:p>
          <a:endParaRPr lang="lv-LV" sz="1600"/>
        </a:p>
      </dgm:t>
    </dgm:pt>
    <dgm:pt modelId="{D0590064-B6EF-439B-9473-0674F9D0E289}">
      <dgm:prSet custT="1"/>
      <dgm:spPr/>
      <dgm:t>
        <a:bodyPr/>
        <a:lstStyle/>
        <a:p>
          <a:r>
            <a:rPr lang="lv-LV" sz="1600" b="1" dirty="0"/>
            <a:t>2003. Stājās spēkā Sociālās palīdzības un pakalpojumu likums:</a:t>
          </a:r>
        </a:p>
        <a:p>
          <a:r>
            <a:rPr lang="lv-LV" sz="1600" b="1" i="0" dirty="0"/>
            <a:t>Sociālo pakalpojumu sniedzējs</a:t>
          </a:r>
          <a:r>
            <a:rPr lang="lv-LV" sz="1600" b="0" i="0" dirty="0"/>
            <a:t> ,  </a:t>
          </a:r>
          <a:r>
            <a:rPr lang="lv-LV" sz="1600" b="1" i="0" dirty="0"/>
            <a:t>sniedz […] un sociālā darba pakalpojumus</a:t>
          </a:r>
        </a:p>
        <a:p>
          <a:r>
            <a:rPr lang="lv-LV" sz="1600" b="1" i="0" dirty="0"/>
            <a:t>2010. Jauns Profesijas standarts</a:t>
          </a:r>
        </a:p>
      </dgm:t>
    </dgm:pt>
    <dgm:pt modelId="{FA25697B-9BCC-480A-85EC-7F2D8D625933}" type="parTrans" cxnId="{882AEE19-FB11-44DA-A6CF-F99C20F142BD}">
      <dgm:prSet/>
      <dgm:spPr/>
      <dgm:t>
        <a:bodyPr/>
        <a:lstStyle/>
        <a:p>
          <a:endParaRPr lang="lv-LV" sz="1600"/>
        </a:p>
      </dgm:t>
    </dgm:pt>
    <dgm:pt modelId="{3DE24C73-2B44-4053-9CD6-30D9D03A74CB}" type="sibTrans" cxnId="{882AEE19-FB11-44DA-A6CF-F99C20F142BD}">
      <dgm:prSet/>
      <dgm:spPr/>
      <dgm:t>
        <a:bodyPr/>
        <a:lstStyle/>
        <a:p>
          <a:endParaRPr lang="lv-LV" sz="1600"/>
        </a:p>
      </dgm:t>
    </dgm:pt>
    <dgm:pt modelId="{6B533E04-0524-4D07-9B8E-F81A4CD8E1EA}">
      <dgm:prSet custT="1"/>
      <dgm:spPr/>
      <dgm:t>
        <a:bodyPr/>
        <a:lstStyle/>
        <a:p>
          <a:r>
            <a:rPr lang="lv-LV" sz="1600" b="1" dirty="0"/>
            <a:t>Kopš 2019 (?)  vadlīnijas un metodikas  </a:t>
          </a:r>
        </a:p>
      </dgm:t>
    </dgm:pt>
    <dgm:pt modelId="{92EF6655-9645-434B-A016-65B011349E07}" type="parTrans" cxnId="{EB423291-F6E7-4C0B-B937-0E87CF6ED51F}">
      <dgm:prSet/>
      <dgm:spPr/>
      <dgm:t>
        <a:bodyPr/>
        <a:lstStyle/>
        <a:p>
          <a:endParaRPr lang="lv-LV" sz="1600"/>
        </a:p>
      </dgm:t>
    </dgm:pt>
    <dgm:pt modelId="{40800E68-344E-4F44-A392-B7771B41B3B7}" type="sibTrans" cxnId="{EB423291-F6E7-4C0B-B937-0E87CF6ED51F}">
      <dgm:prSet/>
      <dgm:spPr/>
      <dgm:t>
        <a:bodyPr/>
        <a:lstStyle/>
        <a:p>
          <a:endParaRPr lang="lv-LV" sz="1600"/>
        </a:p>
      </dgm:t>
    </dgm:pt>
    <dgm:pt modelId="{D280BBB9-FEAA-45D5-A1F4-185FB4DA617E}">
      <dgm:prSet custT="1"/>
      <dgm:spPr/>
      <dgm:t>
        <a:bodyPr/>
        <a:lstStyle/>
        <a:p>
          <a:r>
            <a:rPr lang="lv-LV" sz="1600" b="1" dirty="0"/>
            <a:t>1995. Banku krīze Latvijā</a:t>
          </a:r>
        </a:p>
      </dgm:t>
    </dgm:pt>
    <dgm:pt modelId="{A9CCA04A-9568-44A6-841A-B214B6D0BC9C}" type="parTrans" cxnId="{D91E5F90-D63C-4E28-8AEC-900372B21201}">
      <dgm:prSet/>
      <dgm:spPr/>
      <dgm:t>
        <a:bodyPr/>
        <a:lstStyle/>
        <a:p>
          <a:endParaRPr lang="lv-LV" sz="1600"/>
        </a:p>
      </dgm:t>
    </dgm:pt>
    <dgm:pt modelId="{EB284EAF-F589-4CAE-BBDB-DFC8B9EE86F1}" type="sibTrans" cxnId="{D91E5F90-D63C-4E28-8AEC-900372B21201}">
      <dgm:prSet/>
      <dgm:spPr/>
      <dgm:t>
        <a:bodyPr/>
        <a:lstStyle/>
        <a:p>
          <a:endParaRPr lang="lv-LV" sz="1600"/>
        </a:p>
      </dgm:t>
    </dgm:pt>
    <dgm:pt modelId="{5EFA2800-1CA5-4535-AFA9-E2A24E842EA5}">
      <dgm:prSet custT="1"/>
      <dgm:spPr/>
      <dgm:t>
        <a:bodyPr/>
        <a:lstStyle/>
        <a:p>
          <a:pPr algn="l"/>
          <a:r>
            <a:rPr lang="lv-LV" sz="1600" dirty="0"/>
            <a:t>     </a:t>
          </a:r>
          <a:r>
            <a:rPr lang="lv-LV" sz="1600" b="1" dirty="0"/>
            <a:t>2021. Jauns Sociālā darbinieka Profesijas standarts</a:t>
          </a:r>
        </a:p>
        <a:p>
          <a:pPr algn="l"/>
          <a:r>
            <a:rPr lang="lv-LV" sz="1600" b="1" dirty="0"/>
            <a:t>     2022. Vadošais sociālais darbinieks</a:t>
          </a:r>
        </a:p>
      </dgm:t>
    </dgm:pt>
    <dgm:pt modelId="{EF21352F-C5DE-4AEF-84C1-E9D0BD2854C9}" type="parTrans" cxnId="{A3133E9A-B483-41D1-9099-DB8EEABDDC69}">
      <dgm:prSet/>
      <dgm:spPr/>
      <dgm:t>
        <a:bodyPr/>
        <a:lstStyle/>
        <a:p>
          <a:endParaRPr lang="lv-LV" sz="1600"/>
        </a:p>
      </dgm:t>
    </dgm:pt>
    <dgm:pt modelId="{92E46B4C-9FFA-4E64-AC8D-17A47B7E5D22}" type="sibTrans" cxnId="{A3133E9A-B483-41D1-9099-DB8EEABDDC69}">
      <dgm:prSet/>
      <dgm:spPr/>
      <dgm:t>
        <a:bodyPr/>
        <a:lstStyle/>
        <a:p>
          <a:endParaRPr lang="lv-LV" sz="1600"/>
        </a:p>
      </dgm:t>
    </dgm:pt>
    <dgm:pt modelId="{3BF75A23-84A0-45F9-849F-8F9556A7B4DC}">
      <dgm:prSet custT="1"/>
      <dgm:spPr/>
      <dgm:t>
        <a:bodyPr/>
        <a:lstStyle/>
        <a:p>
          <a:r>
            <a:rPr lang="lv-LV" sz="1600" b="1" i="0" dirty="0"/>
            <a:t>2021. – Administratīvi teritoriālā reforma</a:t>
          </a:r>
        </a:p>
      </dgm:t>
    </dgm:pt>
    <dgm:pt modelId="{5DDCB873-D2E6-41A1-B12D-800126E96EC0}" type="parTrans" cxnId="{018CB3F9-0B92-4EE4-A73E-9684C35137F6}">
      <dgm:prSet/>
      <dgm:spPr/>
      <dgm:t>
        <a:bodyPr/>
        <a:lstStyle/>
        <a:p>
          <a:endParaRPr lang="lv-LV" sz="1600"/>
        </a:p>
      </dgm:t>
    </dgm:pt>
    <dgm:pt modelId="{2D9A2873-A741-43A0-9155-10D528CCA91D}" type="sibTrans" cxnId="{018CB3F9-0B92-4EE4-A73E-9684C35137F6}">
      <dgm:prSet/>
      <dgm:spPr/>
      <dgm:t>
        <a:bodyPr/>
        <a:lstStyle/>
        <a:p>
          <a:endParaRPr lang="lv-LV" sz="1600"/>
        </a:p>
      </dgm:t>
    </dgm:pt>
    <dgm:pt modelId="{F012FD9C-5D83-4140-9CC7-3A1C4EDAB7DF}" type="pres">
      <dgm:prSet presAssocID="{23612D92-657F-4496-97A0-BE9BF1FA49A3}" presName="diagram" presStyleCnt="0">
        <dgm:presLayoutVars>
          <dgm:chPref val="1"/>
          <dgm:dir/>
          <dgm:animOne val="branch"/>
          <dgm:animLvl val="lvl"/>
          <dgm:resizeHandles/>
        </dgm:presLayoutVars>
      </dgm:prSet>
      <dgm:spPr/>
    </dgm:pt>
    <dgm:pt modelId="{59927252-FE95-4E92-BACB-3412261FB31C}" type="pres">
      <dgm:prSet presAssocID="{F4D5A138-A0BB-4C66-9D50-2E65A25DCC5C}" presName="root" presStyleCnt="0"/>
      <dgm:spPr/>
    </dgm:pt>
    <dgm:pt modelId="{8BDF2B0D-B9C4-4235-A8DB-48E9F6A95438}" type="pres">
      <dgm:prSet presAssocID="{F4D5A138-A0BB-4C66-9D50-2E65A25DCC5C}" presName="rootComposite" presStyleCnt="0"/>
      <dgm:spPr/>
    </dgm:pt>
    <dgm:pt modelId="{A67369D1-8F47-477D-BBC5-014BE1C225BD}" type="pres">
      <dgm:prSet presAssocID="{F4D5A138-A0BB-4C66-9D50-2E65A25DCC5C}" presName="rootText" presStyleLbl="node1" presStyleIdx="0" presStyleCnt="2" custScaleX="138864"/>
      <dgm:spPr/>
    </dgm:pt>
    <dgm:pt modelId="{FDD9768C-604E-4E53-819D-4F714EA20EE9}" type="pres">
      <dgm:prSet presAssocID="{F4D5A138-A0BB-4C66-9D50-2E65A25DCC5C}" presName="rootConnector" presStyleLbl="node1" presStyleIdx="0" presStyleCnt="2"/>
      <dgm:spPr/>
    </dgm:pt>
    <dgm:pt modelId="{524C0735-2F5E-4AF2-B53E-852B2C59886C}" type="pres">
      <dgm:prSet presAssocID="{F4D5A138-A0BB-4C66-9D50-2E65A25DCC5C}" presName="childShape" presStyleCnt="0"/>
      <dgm:spPr/>
    </dgm:pt>
    <dgm:pt modelId="{5E0BC1D6-3FB4-4AAA-B24C-C35401CFAE09}" type="pres">
      <dgm:prSet presAssocID="{99B28E24-B759-42D6-9250-976851FC6021}" presName="Name13" presStyleLbl="parChTrans1D2" presStyleIdx="0" presStyleCnt="11"/>
      <dgm:spPr/>
    </dgm:pt>
    <dgm:pt modelId="{77E77851-13D7-4EF0-BEC0-18787722C959}" type="pres">
      <dgm:prSet presAssocID="{9DACBB56-AC84-4043-9ADC-5B4C692C3945}" presName="childText" presStyleLbl="bgAcc1" presStyleIdx="0" presStyleCnt="11" custScaleX="185188">
        <dgm:presLayoutVars>
          <dgm:bulletEnabled val="1"/>
        </dgm:presLayoutVars>
      </dgm:prSet>
      <dgm:spPr/>
    </dgm:pt>
    <dgm:pt modelId="{4D20AA43-1F2E-4BE9-9FDB-83139D41CCA0}" type="pres">
      <dgm:prSet presAssocID="{A9CCA04A-9568-44A6-841A-B214B6D0BC9C}" presName="Name13" presStyleLbl="parChTrans1D2" presStyleIdx="1" presStyleCnt="11"/>
      <dgm:spPr/>
    </dgm:pt>
    <dgm:pt modelId="{031C15ED-600D-4AC5-B9E6-453DE1AB54FE}" type="pres">
      <dgm:prSet presAssocID="{D280BBB9-FEAA-45D5-A1F4-185FB4DA617E}" presName="childText" presStyleLbl="bgAcc1" presStyleIdx="1" presStyleCnt="11" custScaleX="191777">
        <dgm:presLayoutVars>
          <dgm:bulletEnabled val="1"/>
        </dgm:presLayoutVars>
      </dgm:prSet>
      <dgm:spPr/>
    </dgm:pt>
    <dgm:pt modelId="{567D5137-BDE0-44FE-A737-7D75E670800A}" type="pres">
      <dgm:prSet presAssocID="{373A540F-2399-4426-B7AC-BA5923F04FCF}" presName="Name13" presStyleLbl="parChTrans1D2" presStyleIdx="2" presStyleCnt="11"/>
      <dgm:spPr/>
    </dgm:pt>
    <dgm:pt modelId="{3105789C-98E6-41FC-B18C-37A26B8B8AFD}" type="pres">
      <dgm:prSet presAssocID="{ECD63FAE-10C0-483D-A958-515BD0A6DE8B}" presName="childText" presStyleLbl="bgAcc1" presStyleIdx="2" presStyleCnt="11" custScaleX="173806">
        <dgm:presLayoutVars>
          <dgm:bulletEnabled val="1"/>
        </dgm:presLayoutVars>
      </dgm:prSet>
      <dgm:spPr/>
    </dgm:pt>
    <dgm:pt modelId="{C758C285-7BAA-4587-B482-3C46B1542004}" type="pres">
      <dgm:prSet presAssocID="{0C192A3C-77D7-4B3E-BEA8-AD885E2151A4}" presName="Name13" presStyleLbl="parChTrans1D2" presStyleIdx="3" presStyleCnt="11"/>
      <dgm:spPr/>
    </dgm:pt>
    <dgm:pt modelId="{A58791EE-E8E6-4DB1-BE02-94F3185BD46B}" type="pres">
      <dgm:prSet presAssocID="{5D04B3D9-C6C6-425E-A3DF-2D6A46DE2306}" presName="childText" presStyleLbl="bgAcc1" presStyleIdx="3" presStyleCnt="11" custScaleX="167611">
        <dgm:presLayoutVars>
          <dgm:bulletEnabled val="1"/>
        </dgm:presLayoutVars>
      </dgm:prSet>
      <dgm:spPr/>
    </dgm:pt>
    <dgm:pt modelId="{B1DEB5BE-0B7E-4E03-8AA1-79C6D39DF1CF}" type="pres">
      <dgm:prSet presAssocID="{0A5A221D-6CF0-41E9-A6BA-DB9C0DC771B3}" presName="Name13" presStyleLbl="parChTrans1D2" presStyleIdx="4" presStyleCnt="11"/>
      <dgm:spPr/>
    </dgm:pt>
    <dgm:pt modelId="{2582A7A3-E802-4488-AA6C-B2E68AF051F6}" type="pres">
      <dgm:prSet presAssocID="{074D8EBE-9C7C-43E3-A746-4563A98F62EF}" presName="childText" presStyleLbl="bgAcc1" presStyleIdx="4" presStyleCnt="11" custScaleX="163744" custLinFactNeighborX="-1477">
        <dgm:presLayoutVars>
          <dgm:bulletEnabled val="1"/>
        </dgm:presLayoutVars>
      </dgm:prSet>
      <dgm:spPr/>
    </dgm:pt>
    <dgm:pt modelId="{579E1035-74FA-4614-AD63-A2B890C3A196}" type="pres">
      <dgm:prSet presAssocID="{5DDCB873-D2E6-41A1-B12D-800126E96EC0}" presName="Name13" presStyleLbl="parChTrans1D2" presStyleIdx="5" presStyleCnt="11"/>
      <dgm:spPr/>
    </dgm:pt>
    <dgm:pt modelId="{0CA331D4-0BCE-409F-BDBC-544AF452C68B}" type="pres">
      <dgm:prSet presAssocID="{3BF75A23-84A0-45F9-849F-8F9556A7B4DC}" presName="childText" presStyleLbl="bgAcc1" presStyleIdx="5" presStyleCnt="11" custScaleX="168039">
        <dgm:presLayoutVars>
          <dgm:bulletEnabled val="1"/>
        </dgm:presLayoutVars>
      </dgm:prSet>
      <dgm:spPr/>
    </dgm:pt>
    <dgm:pt modelId="{A77EC660-56CC-4C10-AA32-3DC123F70F55}" type="pres">
      <dgm:prSet presAssocID="{029F1C92-D110-4641-B9C2-C5902C8574A8}" presName="root" presStyleCnt="0"/>
      <dgm:spPr/>
    </dgm:pt>
    <dgm:pt modelId="{A370ECC6-B4EB-4BEC-B645-679C75754E8F}" type="pres">
      <dgm:prSet presAssocID="{029F1C92-D110-4641-B9C2-C5902C8574A8}" presName="rootComposite" presStyleCnt="0"/>
      <dgm:spPr/>
    </dgm:pt>
    <dgm:pt modelId="{41BDB22B-ED00-45F1-A048-87D80A113C7F}" type="pres">
      <dgm:prSet presAssocID="{029F1C92-D110-4641-B9C2-C5902C8574A8}" presName="rootText" presStyleLbl="node1" presStyleIdx="1" presStyleCnt="2" custScaleX="236749"/>
      <dgm:spPr/>
    </dgm:pt>
    <dgm:pt modelId="{246A24F3-81C8-41B5-82A0-D062566DD204}" type="pres">
      <dgm:prSet presAssocID="{029F1C92-D110-4641-B9C2-C5902C8574A8}" presName="rootConnector" presStyleLbl="node1" presStyleIdx="1" presStyleCnt="2"/>
      <dgm:spPr/>
    </dgm:pt>
    <dgm:pt modelId="{15DA8B07-AD07-44CA-BC43-808BA252C739}" type="pres">
      <dgm:prSet presAssocID="{029F1C92-D110-4641-B9C2-C5902C8574A8}" presName="childShape" presStyleCnt="0"/>
      <dgm:spPr/>
    </dgm:pt>
    <dgm:pt modelId="{F5728CE0-63C9-44E6-A2DB-FA161C32EF5C}" type="pres">
      <dgm:prSet presAssocID="{B217884A-9978-4430-9845-27B595155833}" presName="Name13" presStyleLbl="parChTrans1D2" presStyleIdx="6" presStyleCnt="11"/>
      <dgm:spPr/>
    </dgm:pt>
    <dgm:pt modelId="{6134188F-6F40-419B-B0FE-50C3BFA2B1ED}" type="pres">
      <dgm:prSet presAssocID="{43048171-D24D-4B0D-A922-84DD8A62488C}" presName="childText" presStyleLbl="bgAcc1" presStyleIdx="6" presStyleCnt="11" custScaleX="524735">
        <dgm:presLayoutVars>
          <dgm:bulletEnabled val="1"/>
        </dgm:presLayoutVars>
      </dgm:prSet>
      <dgm:spPr/>
    </dgm:pt>
    <dgm:pt modelId="{547CD2F9-6D9F-4759-B497-715EA1DB9D1F}" type="pres">
      <dgm:prSet presAssocID="{BC822B95-521A-49C9-A5CC-5E16519F75CD}" presName="Name13" presStyleLbl="parChTrans1D2" presStyleIdx="7" presStyleCnt="11"/>
      <dgm:spPr/>
    </dgm:pt>
    <dgm:pt modelId="{CCBCE3A5-15E8-45C0-B620-4354BC54D8E8}" type="pres">
      <dgm:prSet presAssocID="{191EECB3-17D2-4AF9-B8EB-5CB9008C4825}" presName="childText" presStyleLbl="bgAcc1" presStyleIdx="7" presStyleCnt="11" custScaleX="526763" custScaleY="170633" custLinFactNeighborX="3058" custLinFactNeighborY="-4364">
        <dgm:presLayoutVars>
          <dgm:bulletEnabled val="1"/>
        </dgm:presLayoutVars>
      </dgm:prSet>
      <dgm:spPr/>
    </dgm:pt>
    <dgm:pt modelId="{4193F045-275B-4AAF-9B0C-16D44C3259EE}" type="pres">
      <dgm:prSet presAssocID="{FA25697B-9BCC-480A-85EC-7F2D8D625933}" presName="Name13" presStyleLbl="parChTrans1D2" presStyleIdx="8" presStyleCnt="11"/>
      <dgm:spPr/>
    </dgm:pt>
    <dgm:pt modelId="{52A714AC-7CC5-4CE3-8057-2471AF54C4B5}" type="pres">
      <dgm:prSet presAssocID="{D0590064-B6EF-439B-9473-0674F9D0E289}" presName="childText" presStyleLbl="bgAcc1" presStyleIdx="8" presStyleCnt="11" custScaleX="528942" custScaleY="188279" custLinFactNeighborX="814" custLinFactNeighborY="-12212">
        <dgm:presLayoutVars>
          <dgm:bulletEnabled val="1"/>
        </dgm:presLayoutVars>
      </dgm:prSet>
      <dgm:spPr/>
    </dgm:pt>
    <dgm:pt modelId="{8DF16ABE-AE65-4669-ACB7-2CFA22FB60AF}" type="pres">
      <dgm:prSet presAssocID="{92EF6655-9645-434B-A016-65B011349E07}" presName="Name13" presStyleLbl="parChTrans1D2" presStyleIdx="9" presStyleCnt="11"/>
      <dgm:spPr/>
    </dgm:pt>
    <dgm:pt modelId="{F24BCAC3-C5CA-4BDF-B6E7-E760538684A0}" type="pres">
      <dgm:prSet presAssocID="{6B533E04-0524-4D07-9B8E-F81A4CD8E1EA}" presName="childText" presStyleLbl="bgAcc1" presStyleIdx="9" presStyleCnt="11" custScaleX="526363" custScaleY="49379">
        <dgm:presLayoutVars>
          <dgm:bulletEnabled val="1"/>
        </dgm:presLayoutVars>
      </dgm:prSet>
      <dgm:spPr/>
    </dgm:pt>
    <dgm:pt modelId="{BB59588D-C625-45CE-8516-97549A889991}" type="pres">
      <dgm:prSet presAssocID="{EF21352F-C5DE-4AEF-84C1-E9D0BD2854C9}" presName="Name13" presStyleLbl="parChTrans1D2" presStyleIdx="10" presStyleCnt="11"/>
      <dgm:spPr/>
    </dgm:pt>
    <dgm:pt modelId="{C3019484-1D93-4856-B460-880948CCDAE9}" type="pres">
      <dgm:prSet presAssocID="{5EFA2800-1CA5-4535-AFA9-E2A24E842EA5}" presName="childText" presStyleLbl="bgAcc1" presStyleIdx="10" presStyleCnt="11" custScaleX="531250">
        <dgm:presLayoutVars>
          <dgm:bulletEnabled val="1"/>
        </dgm:presLayoutVars>
      </dgm:prSet>
      <dgm:spPr/>
    </dgm:pt>
  </dgm:ptLst>
  <dgm:cxnLst>
    <dgm:cxn modelId="{DE997A04-F5D4-491F-B0FD-D3E493C5706F}" type="presOf" srcId="{F4D5A138-A0BB-4C66-9D50-2E65A25DCC5C}" destId="{A67369D1-8F47-477D-BBC5-014BE1C225BD}" srcOrd="0" destOrd="0" presId="urn:microsoft.com/office/officeart/2005/8/layout/hierarchy3"/>
    <dgm:cxn modelId="{F8808C06-F631-47B9-BA95-0A849733FE0E}" type="presOf" srcId="{0A5A221D-6CF0-41E9-A6BA-DB9C0DC771B3}" destId="{B1DEB5BE-0B7E-4E03-8AA1-79C6D39DF1CF}" srcOrd="0" destOrd="0" presId="urn:microsoft.com/office/officeart/2005/8/layout/hierarchy3"/>
    <dgm:cxn modelId="{0DCB9C09-46FF-4E0B-B00C-F6E095F2C295}" type="presOf" srcId="{0C192A3C-77D7-4B3E-BEA8-AD885E2151A4}" destId="{C758C285-7BAA-4587-B482-3C46B1542004}" srcOrd="0" destOrd="0" presId="urn:microsoft.com/office/officeart/2005/8/layout/hierarchy3"/>
    <dgm:cxn modelId="{80A16B0A-0239-400E-AF48-31203F287CE7}" type="presOf" srcId="{6B533E04-0524-4D07-9B8E-F81A4CD8E1EA}" destId="{F24BCAC3-C5CA-4BDF-B6E7-E760538684A0}" srcOrd="0" destOrd="0" presId="urn:microsoft.com/office/officeart/2005/8/layout/hierarchy3"/>
    <dgm:cxn modelId="{95E3860D-1594-4C54-B397-11001C179EA5}" type="presOf" srcId="{92EF6655-9645-434B-A016-65B011349E07}" destId="{8DF16ABE-AE65-4669-ACB7-2CFA22FB60AF}" srcOrd="0" destOrd="0" presId="urn:microsoft.com/office/officeart/2005/8/layout/hierarchy3"/>
    <dgm:cxn modelId="{8195720E-D775-4F34-A842-F3DFD8D1A072}" srcId="{F4D5A138-A0BB-4C66-9D50-2E65A25DCC5C}" destId="{5D04B3D9-C6C6-425E-A3DF-2D6A46DE2306}" srcOrd="3" destOrd="0" parTransId="{0C192A3C-77D7-4B3E-BEA8-AD885E2151A4}" sibTransId="{D49D7626-EA46-452D-B03D-A39064A18A63}"/>
    <dgm:cxn modelId="{686F5512-93FC-4483-A872-E0EC64EA71CC}" type="presOf" srcId="{5D04B3D9-C6C6-425E-A3DF-2D6A46DE2306}" destId="{A58791EE-E8E6-4DB1-BE02-94F3185BD46B}" srcOrd="0" destOrd="0" presId="urn:microsoft.com/office/officeart/2005/8/layout/hierarchy3"/>
    <dgm:cxn modelId="{D9047C14-57B9-4F30-82C2-A7C1BB54922E}" type="presOf" srcId="{191EECB3-17D2-4AF9-B8EB-5CB9008C4825}" destId="{CCBCE3A5-15E8-45C0-B620-4354BC54D8E8}" srcOrd="0" destOrd="0" presId="urn:microsoft.com/office/officeart/2005/8/layout/hierarchy3"/>
    <dgm:cxn modelId="{882AEE19-FB11-44DA-A6CF-F99C20F142BD}" srcId="{029F1C92-D110-4641-B9C2-C5902C8574A8}" destId="{D0590064-B6EF-439B-9473-0674F9D0E289}" srcOrd="2" destOrd="0" parTransId="{FA25697B-9BCC-480A-85EC-7F2D8D625933}" sibTransId="{3DE24C73-2B44-4053-9CD6-30D9D03A74CB}"/>
    <dgm:cxn modelId="{E99A4A22-CE77-476C-AEF3-37056AC73A65}" srcId="{F4D5A138-A0BB-4C66-9D50-2E65A25DCC5C}" destId="{074D8EBE-9C7C-43E3-A746-4563A98F62EF}" srcOrd="4" destOrd="0" parTransId="{0A5A221D-6CF0-41E9-A6BA-DB9C0DC771B3}" sibTransId="{668848F0-A529-411C-96CB-085F090772E1}"/>
    <dgm:cxn modelId="{AC3AE024-22D4-480C-81BC-49354B815BD8}" type="presOf" srcId="{F4D5A138-A0BB-4C66-9D50-2E65A25DCC5C}" destId="{FDD9768C-604E-4E53-819D-4F714EA20EE9}" srcOrd="1" destOrd="0" presId="urn:microsoft.com/office/officeart/2005/8/layout/hierarchy3"/>
    <dgm:cxn modelId="{3DFC7126-17EE-49BB-8070-7FECD01CAE5B}" type="presOf" srcId="{FA25697B-9BCC-480A-85EC-7F2D8D625933}" destId="{4193F045-275B-4AAF-9B0C-16D44C3259EE}" srcOrd="0" destOrd="0" presId="urn:microsoft.com/office/officeart/2005/8/layout/hierarchy3"/>
    <dgm:cxn modelId="{65862E2A-40B5-486A-87B8-C4BACBB3C9E5}" type="presOf" srcId="{074D8EBE-9C7C-43E3-A746-4563A98F62EF}" destId="{2582A7A3-E802-4488-AA6C-B2E68AF051F6}" srcOrd="0" destOrd="0" presId="urn:microsoft.com/office/officeart/2005/8/layout/hierarchy3"/>
    <dgm:cxn modelId="{7D6F4E30-5D95-4507-BCC7-A901793FDDA4}" srcId="{029F1C92-D110-4641-B9C2-C5902C8574A8}" destId="{43048171-D24D-4B0D-A922-84DD8A62488C}" srcOrd="0" destOrd="0" parTransId="{B217884A-9978-4430-9845-27B595155833}" sibTransId="{BB2CFE31-CD86-4677-AA6F-31DEAB82383A}"/>
    <dgm:cxn modelId="{7E9F5536-0F9A-414F-84FC-F5581AF19F93}" type="presOf" srcId="{029F1C92-D110-4641-B9C2-C5902C8574A8}" destId="{246A24F3-81C8-41B5-82A0-D062566DD204}" srcOrd="1" destOrd="0" presId="urn:microsoft.com/office/officeart/2005/8/layout/hierarchy3"/>
    <dgm:cxn modelId="{A3C9265E-7F08-449E-B6AC-44EF61489AF3}" type="presOf" srcId="{43048171-D24D-4B0D-A922-84DD8A62488C}" destId="{6134188F-6F40-419B-B0FE-50C3BFA2B1ED}" srcOrd="0" destOrd="0" presId="urn:microsoft.com/office/officeart/2005/8/layout/hierarchy3"/>
    <dgm:cxn modelId="{1CDF9A42-2FCC-4D3E-902D-D2D37FBC21B4}" type="presOf" srcId="{5EFA2800-1CA5-4535-AFA9-E2A24E842EA5}" destId="{C3019484-1D93-4856-B460-880948CCDAE9}" srcOrd="0" destOrd="0" presId="urn:microsoft.com/office/officeart/2005/8/layout/hierarchy3"/>
    <dgm:cxn modelId="{3C87F345-A924-4CF6-BE3F-8EF13E8A9356}" srcId="{23612D92-657F-4496-97A0-BE9BF1FA49A3}" destId="{F4D5A138-A0BB-4C66-9D50-2E65A25DCC5C}" srcOrd="0" destOrd="0" parTransId="{873423BE-C132-4F58-956C-B4D1A02D9A7A}" sibTransId="{9AC29E09-3689-4B2E-AFBB-0043BCC8A7C8}"/>
    <dgm:cxn modelId="{464DC94B-95BD-43D4-8232-76F11AC8A3C0}" type="presOf" srcId="{A9CCA04A-9568-44A6-841A-B214B6D0BC9C}" destId="{4D20AA43-1F2E-4BE9-9FDB-83139D41CCA0}" srcOrd="0" destOrd="0" presId="urn:microsoft.com/office/officeart/2005/8/layout/hierarchy3"/>
    <dgm:cxn modelId="{67F86C4E-BA9E-475E-865E-54EAE90A28D4}" type="presOf" srcId="{BC822B95-521A-49C9-A5CC-5E16519F75CD}" destId="{547CD2F9-6D9F-4759-B497-715EA1DB9D1F}" srcOrd="0" destOrd="0" presId="urn:microsoft.com/office/officeart/2005/8/layout/hierarchy3"/>
    <dgm:cxn modelId="{B156AF6E-4A1C-4947-B34A-953D504FBE65}" srcId="{F4D5A138-A0BB-4C66-9D50-2E65A25DCC5C}" destId="{9DACBB56-AC84-4043-9ADC-5B4C692C3945}" srcOrd="0" destOrd="0" parTransId="{99B28E24-B759-42D6-9250-976851FC6021}" sibTransId="{13C8AEAC-800A-44E1-BD91-26ED43AFB15A}"/>
    <dgm:cxn modelId="{3841C97A-8640-46D5-BE34-AC190A0DA27A}" srcId="{23612D92-657F-4496-97A0-BE9BF1FA49A3}" destId="{029F1C92-D110-4641-B9C2-C5902C8574A8}" srcOrd="1" destOrd="0" parTransId="{F2B37CC3-A0BB-4181-B7B4-3B104C5BB645}" sibTransId="{393B049C-9B2E-4246-895B-68143CE995B1}"/>
    <dgm:cxn modelId="{ED27917C-588D-4AC3-B422-018BA477E648}" type="presOf" srcId="{3BF75A23-84A0-45F9-849F-8F9556A7B4DC}" destId="{0CA331D4-0BCE-409F-BDBC-544AF452C68B}" srcOrd="0" destOrd="0" presId="urn:microsoft.com/office/officeart/2005/8/layout/hierarchy3"/>
    <dgm:cxn modelId="{F344988C-615F-487A-B1A9-CBDDE7065EBE}" type="presOf" srcId="{99B28E24-B759-42D6-9250-976851FC6021}" destId="{5E0BC1D6-3FB4-4AAA-B24C-C35401CFAE09}" srcOrd="0" destOrd="0" presId="urn:microsoft.com/office/officeart/2005/8/layout/hierarchy3"/>
    <dgm:cxn modelId="{375CF58D-5AF0-4E4B-8477-DAB3D7A7912A}" type="presOf" srcId="{D0590064-B6EF-439B-9473-0674F9D0E289}" destId="{52A714AC-7CC5-4CE3-8057-2471AF54C4B5}" srcOrd="0" destOrd="0" presId="urn:microsoft.com/office/officeart/2005/8/layout/hierarchy3"/>
    <dgm:cxn modelId="{D91E5F90-D63C-4E28-8AEC-900372B21201}" srcId="{F4D5A138-A0BB-4C66-9D50-2E65A25DCC5C}" destId="{D280BBB9-FEAA-45D5-A1F4-185FB4DA617E}" srcOrd="1" destOrd="0" parTransId="{A9CCA04A-9568-44A6-841A-B214B6D0BC9C}" sibTransId="{EB284EAF-F589-4CAE-BBDB-DFC8B9EE86F1}"/>
    <dgm:cxn modelId="{EB423291-F6E7-4C0B-B937-0E87CF6ED51F}" srcId="{029F1C92-D110-4641-B9C2-C5902C8574A8}" destId="{6B533E04-0524-4D07-9B8E-F81A4CD8E1EA}" srcOrd="3" destOrd="0" parTransId="{92EF6655-9645-434B-A016-65B011349E07}" sibTransId="{40800E68-344E-4F44-A392-B7771B41B3B7}"/>
    <dgm:cxn modelId="{A3133E9A-B483-41D1-9099-DB8EEABDDC69}" srcId="{029F1C92-D110-4641-B9C2-C5902C8574A8}" destId="{5EFA2800-1CA5-4535-AFA9-E2A24E842EA5}" srcOrd="4" destOrd="0" parTransId="{EF21352F-C5DE-4AEF-84C1-E9D0BD2854C9}" sibTransId="{92E46B4C-9FFA-4E64-AC8D-17A47B7E5D22}"/>
    <dgm:cxn modelId="{67A712A5-B027-425B-8855-376AC79DFE26}" type="presOf" srcId="{ECD63FAE-10C0-483D-A958-515BD0A6DE8B}" destId="{3105789C-98E6-41FC-B18C-37A26B8B8AFD}" srcOrd="0" destOrd="0" presId="urn:microsoft.com/office/officeart/2005/8/layout/hierarchy3"/>
    <dgm:cxn modelId="{902621A5-1A41-4E79-8A8E-F88D7F31ECF0}" type="presOf" srcId="{EF21352F-C5DE-4AEF-84C1-E9D0BD2854C9}" destId="{BB59588D-C625-45CE-8516-97549A889991}" srcOrd="0" destOrd="0" presId="urn:microsoft.com/office/officeart/2005/8/layout/hierarchy3"/>
    <dgm:cxn modelId="{4BA147B3-1103-4D06-8592-861A81E3A8E1}" type="presOf" srcId="{029F1C92-D110-4641-B9C2-C5902C8574A8}" destId="{41BDB22B-ED00-45F1-A048-87D80A113C7F}" srcOrd="0" destOrd="0" presId="urn:microsoft.com/office/officeart/2005/8/layout/hierarchy3"/>
    <dgm:cxn modelId="{DC7D16B6-019C-4690-9D8A-76CBE89D2279}" type="presOf" srcId="{373A540F-2399-4426-B7AC-BA5923F04FCF}" destId="{567D5137-BDE0-44FE-A737-7D75E670800A}" srcOrd="0" destOrd="0" presId="urn:microsoft.com/office/officeart/2005/8/layout/hierarchy3"/>
    <dgm:cxn modelId="{E712C0BB-580D-4D10-9D00-2AF6D5D1622D}" type="presOf" srcId="{B217884A-9978-4430-9845-27B595155833}" destId="{F5728CE0-63C9-44E6-A2DB-FA161C32EF5C}" srcOrd="0" destOrd="0" presId="urn:microsoft.com/office/officeart/2005/8/layout/hierarchy3"/>
    <dgm:cxn modelId="{16D148C2-681D-49E6-9DF1-3301DCB4595D}" type="presOf" srcId="{5DDCB873-D2E6-41A1-B12D-800126E96EC0}" destId="{579E1035-74FA-4614-AD63-A2B890C3A196}" srcOrd="0" destOrd="0" presId="urn:microsoft.com/office/officeart/2005/8/layout/hierarchy3"/>
    <dgm:cxn modelId="{CDBDC9D3-4225-483A-BB4F-265A3F6787F1}" type="presOf" srcId="{9DACBB56-AC84-4043-9ADC-5B4C692C3945}" destId="{77E77851-13D7-4EF0-BEC0-18787722C959}" srcOrd="0" destOrd="0" presId="urn:microsoft.com/office/officeart/2005/8/layout/hierarchy3"/>
    <dgm:cxn modelId="{19E282D9-E967-4E43-A9A0-83AF42947D82}" type="presOf" srcId="{D280BBB9-FEAA-45D5-A1F4-185FB4DA617E}" destId="{031C15ED-600D-4AC5-B9E6-453DE1AB54FE}" srcOrd="0" destOrd="0" presId="urn:microsoft.com/office/officeart/2005/8/layout/hierarchy3"/>
    <dgm:cxn modelId="{9085E7DA-48E8-4989-897A-0A4280B39930}" type="presOf" srcId="{23612D92-657F-4496-97A0-BE9BF1FA49A3}" destId="{F012FD9C-5D83-4140-9CC7-3A1C4EDAB7DF}" srcOrd="0" destOrd="0" presId="urn:microsoft.com/office/officeart/2005/8/layout/hierarchy3"/>
    <dgm:cxn modelId="{0B94E8EA-5838-4715-8A2C-0D60896CB475}" srcId="{029F1C92-D110-4641-B9C2-C5902C8574A8}" destId="{191EECB3-17D2-4AF9-B8EB-5CB9008C4825}" srcOrd="1" destOrd="0" parTransId="{BC822B95-521A-49C9-A5CC-5E16519F75CD}" sibTransId="{FE18A466-65A7-4F39-81D1-4878D869E580}"/>
    <dgm:cxn modelId="{F7DBE4F5-C5DB-48F0-BC83-D9C26884B005}" srcId="{F4D5A138-A0BB-4C66-9D50-2E65A25DCC5C}" destId="{ECD63FAE-10C0-483D-A958-515BD0A6DE8B}" srcOrd="2" destOrd="0" parTransId="{373A540F-2399-4426-B7AC-BA5923F04FCF}" sibTransId="{F9FA4A17-0207-4520-B689-8A658A65A81B}"/>
    <dgm:cxn modelId="{018CB3F9-0B92-4EE4-A73E-9684C35137F6}" srcId="{F4D5A138-A0BB-4C66-9D50-2E65A25DCC5C}" destId="{3BF75A23-84A0-45F9-849F-8F9556A7B4DC}" srcOrd="5" destOrd="0" parTransId="{5DDCB873-D2E6-41A1-B12D-800126E96EC0}" sibTransId="{2D9A2873-A741-43A0-9155-10D528CCA91D}"/>
    <dgm:cxn modelId="{65939AE4-B347-45F5-ABA0-5B6BC2BF1D02}" type="presParOf" srcId="{F012FD9C-5D83-4140-9CC7-3A1C4EDAB7DF}" destId="{59927252-FE95-4E92-BACB-3412261FB31C}" srcOrd="0" destOrd="0" presId="urn:microsoft.com/office/officeart/2005/8/layout/hierarchy3"/>
    <dgm:cxn modelId="{85C29123-EBFE-46DD-9E1F-6CC2253FCDA1}" type="presParOf" srcId="{59927252-FE95-4E92-BACB-3412261FB31C}" destId="{8BDF2B0D-B9C4-4235-A8DB-48E9F6A95438}" srcOrd="0" destOrd="0" presId="urn:microsoft.com/office/officeart/2005/8/layout/hierarchy3"/>
    <dgm:cxn modelId="{2750E63A-5943-4463-8D17-E3C8C453712D}" type="presParOf" srcId="{8BDF2B0D-B9C4-4235-A8DB-48E9F6A95438}" destId="{A67369D1-8F47-477D-BBC5-014BE1C225BD}" srcOrd="0" destOrd="0" presId="urn:microsoft.com/office/officeart/2005/8/layout/hierarchy3"/>
    <dgm:cxn modelId="{19B3A5A3-AEAE-43AF-8D35-9BBF44627953}" type="presParOf" srcId="{8BDF2B0D-B9C4-4235-A8DB-48E9F6A95438}" destId="{FDD9768C-604E-4E53-819D-4F714EA20EE9}" srcOrd="1" destOrd="0" presId="urn:microsoft.com/office/officeart/2005/8/layout/hierarchy3"/>
    <dgm:cxn modelId="{1075CAB4-60CD-4E35-8C72-5DD6D6599A68}" type="presParOf" srcId="{59927252-FE95-4E92-BACB-3412261FB31C}" destId="{524C0735-2F5E-4AF2-B53E-852B2C59886C}" srcOrd="1" destOrd="0" presId="urn:microsoft.com/office/officeart/2005/8/layout/hierarchy3"/>
    <dgm:cxn modelId="{C1F38F6D-1B41-4889-99D6-BABE68907DE8}" type="presParOf" srcId="{524C0735-2F5E-4AF2-B53E-852B2C59886C}" destId="{5E0BC1D6-3FB4-4AAA-B24C-C35401CFAE09}" srcOrd="0" destOrd="0" presId="urn:microsoft.com/office/officeart/2005/8/layout/hierarchy3"/>
    <dgm:cxn modelId="{30475CDA-1012-4992-9DFD-71C6C13A4C44}" type="presParOf" srcId="{524C0735-2F5E-4AF2-B53E-852B2C59886C}" destId="{77E77851-13D7-4EF0-BEC0-18787722C959}" srcOrd="1" destOrd="0" presId="urn:microsoft.com/office/officeart/2005/8/layout/hierarchy3"/>
    <dgm:cxn modelId="{ED2F6393-9125-489E-9E99-9D7D5FB97D00}" type="presParOf" srcId="{524C0735-2F5E-4AF2-B53E-852B2C59886C}" destId="{4D20AA43-1F2E-4BE9-9FDB-83139D41CCA0}" srcOrd="2" destOrd="0" presId="urn:microsoft.com/office/officeart/2005/8/layout/hierarchy3"/>
    <dgm:cxn modelId="{65099AFF-F0AD-462D-901E-FB4176AADFD1}" type="presParOf" srcId="{524C0735-2F5E-4AF2-B53E-852B2C59886C}" destId="{031C15ED-600D-4AC5-B9E6-453DE1AB54FE}" srcOrd="3" destOrd="0" presId="urn:microsoft.com/office/officeart/2005/8/layout/hierarchy3"/>
    <dgm:cxn modelId="{F0A525C6-6883-4899-895C-0DDF41093493}" type="presParOf" srcId="{524C0735-2F5E-4AF2-B53E-852B2C59886C}" destId="{567D5137-BDE0-44FE-A737-7D75E670800A}" srcOrd="4" destOrd="0" presId="urn:microsoft.com/office/officeart/2005/8/layout/hierarchy3"/>
    <dgm:cxn modelId="{F2132189-823C-45B6-8EE9-AA6B9EDF918C}" type="presParOf" srcId="{524C0735-2F5E-4AF2-B53E-852B2C59886C}" destId="{3105789C-98E6-41FC-B18C-37A26B8B8AFD}" srcOrd="5" destOrd="0" presId="urn:microsoft.com/office/officeart/2005/8/layout/hierarchy3"/>
    <dgm:cxn modelId="{56729CF5-FCA8-4161-8C59-2F1C7A759E81}" type="presParOf" srcId="{524C0735-2F5E-4AF2-B53E-852B2C59886C}" destId="{C758C285-7BAA-4587-B482-3C46B1542004}" srcOrd="6" destOrd="0" presId="urn:microsoft.com/office/officeart/2005/8/layout/hierarchy3"/>
    <dgm:cxn modelId="{00C63DF1-28FF-4C99-BCF1-55867D54207E}" type="presParOf" srcId="{524C0735-2F5E-4AF2-B53E-852B2C59886C}" destId="{A58791EE-E8E6-4DB1-BE02-94F3185BD46B}" srcOrd="7" destOrd="0" presId="urn:microsoft.com/office/officeart/2005/8/layout/hierarchy3"/>
    <dgm:cxn modelId="{280B0BAD-DC84-4F24-9558-D19C40DAB950}" type="presParOf" srcId="{524C0735-2F5E-4AF2-B53E-852B2C59886C}" destId="{B1DEB5BE-0B7E-4E03-8AA1-79C6D39DF1CF}" srcOrd="8" destOrd="0" presId="urn:microsoft.com/office/officeart/2005/8/layout/hierarchy3"/>
    <dgm:cxn modelId="{4A68E390-82A0-495A-81E6-EDD9E246239B}" type="presParOf" srcId="{524C0735-2F5E-4AF2-B53E-852B2C59886C}" destId="{2582A7A3-E802-4488-AA6C-B2E68AF051F6}" srcOrd="9" destOrd="0" presId="urn:microsoft.com/office/officeart/2005/8/layout/hierarchy3"/>
    <dgm:cxn modelId="{E38599CE-C020-48CE-8A05-6BB927D8918C}" type="presParOf" srcId="{524C0735-2F5E-4AF2-B53E-852B2C59886C}" destId="{579E1035-74FA-4614-AD63-A2B890C3A196}" srcOrd="10" destOrd="0" presId="urn:microsoft.com/office/officeart/2005/8/layout/hierarchy3"/>
    <dgm:cxn modelId="{BE2E941F-AF5C-4407-AAA7-E393203D2FA6}" type="presParOf" srcId="{524C0735-2F5E-4AF2-B53E-852B2C59886C}" destId="{0CA331D4-0BCE-409F-BDBC-544AF452C68B}" srcOrd="11" destOrd="0" presId="urn:microsoft.com/office/officeart/2005/8/layout/hierarchy3"/>
    <dgm:cxn modelId="{1AAC947E-A97D-40A3-80F8-FBA95A2B134F}" type="presParOf" srcId="{F012FD9C-5D83-4140-9CC7-3A1C4EDAB7DF}" destId="{A77EC660-56CC-4C10-AA32-3DC123F70F55}" srcOrd="1" destOrd="0" presId="urn:microsoft.com/office/officeart/2005/8/layout/hierarchy3"/>
    <dgm:cxn modelId="{7BCE12A9-4F83-4351-BFB1-ADB3CF5B877A}" type="presParOf" srcId="{A77EC660-56CC-4C10-AA32-3DC123F70F55}" destId="{A370ECC6-B4EB-4BEC-B645-679C75754E8F}" srcOrd="0" destOrd="0" presId="urn:microsoft.com/office/officeart/2005/8/layout/hierarchy3"/>
    <dgm:cxn modelId="{A7E4F365-8F77-43C1-ACEF-319C5F934615}" type="presParOf" srcId="{A370ECC6-B4EB-4BEC-B645-679C75754E8F}" destId="{41BDB22B-ED00-45F1-A048-87D80A113C7F}" srcOrd="0" destOrd="0" presId="urn:microsoft.com/office/officeart/2005/8/layout/hierarchy3"/>
    <dgm:cxn modelId="{3F68980D-D820-4CEC-A96F-E81DBC22895F}" type="presParOf" srcId="{A370ECC6-B4EB-4BEC-B645-679C75754E8F}" destId="{246A24F3-81C8-41B5-82A0-D062566DD204}" srcOrd="1" destOrd="0" presId="urn:microsoft.com/office/officeart/2005/8/layout/hierarchy3"/>
    <dgm:cxn modelId="{A02D2D6D-9710-4E03-97FF-1266CA33E3B3}" type="presParOf" srcId="{A77EC660-56CC-4C10-AA32-3DC123F70F55}" destId="{15DA8B07-AD07-44CA-BC43-808BA252C739}" srcOrd="1" destOrd="0" presId="urn:microsoft.com/office/officeart/2005/8/layout/hierarchy3"/>
    <dgm:cxn modelId="{A1E60B84-0724-4DE7-9B69-9FA5C54AFC8B}" type="presParOf" srcId="{15DA8B07-AD07-44CA-BC43-808BA252C739}" destId="{F5728CE0-63C9-44E6-A2DB-FA161C32EF5C}" srcOrd="0" destOrd="0" presId="urn:microsoft.com/office/officeart/2005/8/layout/hierarchy3"/>
    <dgm:cxn modelId="{46B9EDF4-26F1-4AB4-A8AA-4B04E8D173B7}" type="presParOf" srcId="{15DA8B07-AD07-44CA-BC43-808BA252C739}" destId="{6134188F-6F40-419B-B0FE-50C3BFA2B1ED}" srcOrd="1" destOrd="0" presId="urn:microsoft.com/office/officeart/2005/8/layout/hierarchy3"/>
    <dgm:cxn modelId="{E86F6DE4-8A17-422C-B4F9-CAF284E5F860}" type="presParOf" srcId="{15DA8B07-AD07-44CA-BC43-808BA252C739}" destId="{547CD2F9-6D9F-4759-B497-715EA1DB9D1F}" srcOrd="2" destOrd="0" presId="urn:microsoft.com/office/officeart/2005/8/layout/hierarchy3"/>
    <dgm:cxn modelId="{3BDA4380-91FD-41E7-A2D0-A2CBB222EAA3}" type="presParOf" srcId="{15DA8B07-AD07-44CA-BC43-808BA252C739}" destId="{CCBCE3A5-15E8-45C0-B620-4354BC54D8E8}" srcOrd="3" destOrd="0" presId="urn:microsoft.com/office/officeart/2005/8/layout/hierarchy3"/>
    <dgm:cxn modelId="{8BC9DB84-3E55-4AC8-B1D5-B6A0C583B5EB}" type="presParOf" srcId="{15DA8B07-AD07-44CA-BC43-808BA252C739}" destId="{4193F045-275B-4AAF-9B0C-16D44C3259EE}" srcOrd="4" destOrd="0" presId="urn:microsoft.com/office/officeart/2005/8/layout/hierarchy3"/>
    <dgm:cxn modelId="{115C8815-8AE4-4B17-A962-492633E67834}" type="presParOf" srcId="{15DA8B07-AD07-44CA-BC43-808BA252C739}" destId="{52A714AC-7CC5-4CE3-8057-2471AF54C4B5}" srcOrd="5" destOrd="0" presId="urn:microsoft.com/office/officeart/2005/8/layout/hierarchy3"/>
    <dgm:cxn modelId="{57249070-2357-48A2-9E00-118546EFAF7D}" type="presParOf" srcId="{15DA8B07-AD07-44CA-BC43-808BA252C739}" destId="{8DF16ABE-AE65-4669-ACB7-2CFA22FB60AF}" srcOrd="6" destOrd="0" presId="urn:microsoft.com/office/officeart/2005/8/layout/hierarchy3"/>
    <dgm:cxn modelId="{60EF3349-AC52-4AD4-BF1C-178866AFBC7E}" type="presParOf" srcId="{15DA8B07-AD07-44CA-BC43-808BA252C739}" destId="{F24BCAC3-C5CA-4BDF-B6E7-E760538684A0}" srcOrd="7" destOrd="0" presId="urn:microsoft.com/office/officeart/2005/8/layout/hierarchy3"/>
    <dgm:cxn modelId="{80C48CBC-AE13-40D8-BB0D-042235878186}" type="presParOf" srcId="{15DA8B07-AD07-44CA-BC43-808BA252C739}" destId="{BB59588D-C625-45CE-8516-97549A889991}" srcOrd="8" destOrd="0" presId="urn:microsoft.com/office/officeart/2005/8/layout/hierarchy3"/>
    <dgm:cxn modelId="{4B4E7064-69E9-4E43-AB5D-3FC00BB5C554}" type="presParOf" srcId="{15DA8B07-AD07-44CA-BC43-808BA252C739}" destId="{C3019484-1D93-4856-B460-880948CCDAE9}"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09ED10-636A-497C-BC1F-29787D85E9CE}" type="doc">
      <dgm:prSet loTypeId="urn:microsoft.com/office/officeart/2009/layout/ReverseList" loCatId="relationship" qsTypeId="urn:microsoft.com/office/officeart/2005/8/quickstyle/simple3" qsCatId="simple" csTypeId="urn:microsoft.com/office/officeart/2005/8/colors/accent0_3" csCatId="mainScheme" phldr="1"/>
      <dgm:spPr/>
      <dgm:t>
        <a:bodyPr/>
        <a:lstStyle/>
        <a:p>
          <a:endParaRPr lang="lv-LV"/>
        </a:p>
      </dgm:t>
    </dgm:pt>
    <dgm:pt modelId="{CCAE64E0-F000-4612-97B8-91B1FD3C96A4}">
      <dgm:prSet phldrT="[Text]" custT="1"/>
      <dgm:spPr/>
      <dgm:t>
        <a:bodyPr/>
        <a:lstStyle/>
        <a:p>
          <a:pPr>
            <a:buNone/>
          </a:pPr>
          <a:endParaRPr lang="lv-LV" sz="1800" dirty="0">
            <a:latin typeface="Arial Narrow" panose="020B0606020202030204" pitchFamily="34" charset="0"/>
          </a:endParaRPr>
        </a:p>
        <a:p>
          <a:pPr>
            <a:buNone/>
          </a:pPr>
          <a:endParaRPr lang="lv-LV" sz="1800" b="1" dirty="0">
            <a:latin typeface="Arial Narrow" panose="020B0606020202030204" pitchFamily="34" charset="0"/>
          </a:endParaRPr>
        </a:p>
        <a:p>
          <a:pPr>
            <a:buNone/>
          </a:pPr>
          <a:r>
            <a:rPr lang="lv-LV" sz="1800" b="1" dirty="0" err="1">
              <a:latin typeface="Arial Narrow" panose="020B0606020202030204" pitchFamily="34" charset="0"/>
            </a:rPr>
            <a:t>Profesionalizācija</a:t>
          </a:r>
          <a:r>
            <a:rPr lang="lv-LV" sz="1800" b="1" dirty="0">
              <a:latin typeface="Arial Narrow" panose="020B0606020202030204" pitchFamily="34" charset="0"/>
            </a:rPr>
            <a:t> </a:t>
          </a:r>
          <a:r>
            <a:rPr lang="lv-LV" sz="1800" dirty="0">
              <a:latin typeface="Arial Narrow" panose="020B0606020202030204" pitchFamily="34" charset="0"/>
            </a:rPr>
            <a:t>apzīmē  profesijas strukturālu  nostiprināšanos:  izglītību, ētiku, profesijas statusu, profesionālas organizācijas </a:t>
          </a:r>
        </a:p>
      </dgm:t>
    </dgm:pt>
    <dgm:pt modelId="{2BE40746-4450-4447-8EF8-F44A888DEAB9}" type="parTrans" cxnId="{918D655F-199B-4CAE-A679-808A759B7826}">
      <dgm:prSet/>
      <dgm:spPr/>
      <dgm:t>
        <a:bodyPr/>
        <a:lstStyle/>
        <a:p>
          <a:endParaRPr lang="lv-LV"/>
        </a:p>
      </dgm:t>
    </dgm:pt>
    <dgm:pt modelId="{FBAAC4DE-B8C1-491D-BEB9-D40904DB1003}" type="sibTrans" cxnId="{918D655F-199B-4CAE-A679-808A759B7826}">
      <dgm:prSet/>
      <dgm:spPr/>
      <dgm:t>
        <a:bodyPr/>
        <a:lstStyle/>
        <a:p>
          <a:endParaRPr lang="lv-LV"/>
        </a:p>
      </dgm:t>
    </dgm:pt>
    <dgm:pt modelId="{6E2489CF-7B6A-4965-94B4-04A70A434A33}">
      <dgm:prSet phldrT="[Text]"/>
      <dgm:spPr/>
      <dgm:t>
        <a:bodyPr/>
        <a:lstStyle/>
        <a:p>
          <a:endParaRPr lang="lv-LV" b="1" dirty="0">
            <a:latin typeface="Arial Narrow" panose="020B0606020202030204" pitchFamily="34" charset="0"/>
            <a:ea typeface="Calibri" panose="020F0502020204030204" pitchFamily="34" charset="0"/>
            <a:cs typeface="Times New Roman" panose="02020603050405020304" pitchFamily="18" charset="0"/>
          </a:endParaRPr>
        </a:p>
        <a:p>
          <a:r>
            <a:rPr lang="lv-LV" b="1" dirty="0" err="1">
              <a:latin typeface="Arial Narrow" panose="020B0606020202030204" pitchFamily="34" charset="0"/>
              <a:ea typeface="Calibri" panose="020F0502020204030204" pitchFamily="34" charset="0"/>
              <a:cs typeface="Times New Roman" panose="02020603050405020304" pitchFamily="18" charset="0"/>
            </a:rPr>
            <a:t>Menedžeriālisms</a:t>
          </a:r>
          <a:r>
            <a:rPr lang="lv-LV" dirty="0">
              <a:latin typeface="Arial Narrow" panose="020B0606020202030204" pitchFamily="34" charset="0"/>
              <a:ea typeface="Calibri" panose="020F0502020204030204" pitchFamily="34" charset="0"/>
              <a:cs typeface="Times New Roman" panose="02020603050405020304" pitchFamily="18" charset="0"/>
            </a:rPr>
            <a:t> — vadības loģika, kas uzsver kontroli, standartizāciju un rezultātu mērīšanu. Šis krustpunkts rada </a:t>
          </a:r>
          <a:r>
            <a:rPr lang="lv-LV" b="1" dirty="0">
              <a:latin typeface="Arial Narrow" panose="020B0606020202030204" pitchFamily="34" charset="0"/>
              <a:ea typeface="Calibri" panose="020F0502020204030204" pitchFamily="34" charset="0"/>
              <a:cs typeface="Times New Roman" panose="02020603050405020304" pitchFamily="18" charset="0"/>
            </a:rPr>
            <a:t>spriedzi</a:t>
          </a:r>
          <a:r>
            <a:rPr lang="lv-LV" dirty="0">
              <a:latin typeface="Arial Narrow" panose="020B0606020202030204" pitchFamily="34" charset="0"/>
              <a:ea typeface="Calibri" panose="020F0502020204030204" pitchFamily="34" charset="0"/>
              <a:cs typeface="Times New Roman" panose="02020603050405020304" pitchFamily="18" charset="0"/>
            </a:rPr>
            <a:t>: starp autonomu, </a:t>
          </a:r>
          <a:r>
            <a:rPr lang="lv-LV" dirty="0" err="1">
              <a:latin typeface="Arial Narrow" panose="020B0606020202030204" pitchFamily="34" charset="0"/>
              <a:ea typeface="Calibri" panose="020F0502020204030204" pitchFamily="34" charset="0"/>
              <a:cs typeface="Times New Roman" panose="02020603050405020304" pitchFamily="18" charset="0"/>
            </a:rPr>
            <a:t>cilvēkcentrētu</a:t>
          </a:r>
          <a:r>
            <a:rPr lang="lv-LV" dirty="0">
              <a:latin typeface="Arial Narrow" panose="020B0606020202030204" pitchFamily="34" charset="0"/>
              <a:ea typeface="Calibri" panose="020F0502020204030204" pitchFamily="34" charset="0"/>
              <a:cs typeface="Times New Roman" panose="02020603050405020304" pitchFamily="18" charset="0"/>
            </a:rPr>
            <a:t> praksi un sistēmas vajadzībām pēc "mērāmas efektivitātes»</a:t>
          </a:r>
          <a:endParaRPr lang="lv-LV" dirty="0">
            <a:latin typeface="Arial Narrow" panose="020B0606020202030204" pitchFamily="34" charset="0"/>
          </a:endParaRPr>
        </a:p>
      </dgm:t>
    </dgm:pt>
    <dgm:pt modelId="{C1967D80-B0F4-40AA-A529-1788835C739D}" type="parTrans" cxnId="{CD42C43F-3CE4-4665-8832-111E07ED2474}">
      <dgm:prSet/>
      <dgm:spPr/>
      <dgm:t>
        <a:bodyPr/>
        <a:lstStyle/>
        <a:p>
          <a:endParaRPr lang="lv-LV"/>
        </a:p>
      </dgm:t>
    </dgm:pt>
    <dgm:pt modelId="{61355282-CEA6-4EFD-8727-F3F342811A80}" type="sibTrans" cxnId="{CD42C43F-3CE4-4665-8832-111E07ED2474}">
      <dgm:prSet/>
      <dgm:spPr/>
      <dgm:t>
        <a:bodyPr/>
        <a:lstStyle/>
        <a:p>
          <a:endParaRPr lang="lv-LV"/>
        </a:p>
      </dgm:t>
    </dgm:pt>
    <dgm:pt modelId="{2EE739A6-358D-4D97-A969-D3F54035105D}" type="pres">
      <dgm:prSet presAssocID="{F709ED10-636A-497C-BC1F-29787D85E9CE}" presName="Name0" presStyleCnt="0">
        <dgm:presLayoutVars>
          <dgm:chMax val="2"/>
          <dgm:chPref val="2"/>
          <dgm:animLvl val="lvl"/>
        </dgm:presLayoutVars>
      </dgm:prSet>
      <dgm:spPr/>
    </dgm:pt>
    <dgm:pt modelId="{01EF09D0-FBA0-4EB5-ABC1-E5785EFF7202}" type="pres">
      <dgm:prSet presAssocID="{F709ED10-636A-497C-BC1F-29787D85E9CE}" presName="LeftText" presStyleLbl="revTx" presStyleIdx="0" presStyleCnt="0">
        <dgm:presLayoutVars>
          <dgm:bulletEnabled val="1"/>
        </dgm:presLayoutVars>
      </dgm:prSet>
      <dgm:spPr/>
    </dgm:pt>
    <dgm:pt modelId="{D61B591D-CAE4-4920-849B-E5464FCAA794}" type="pres">
      <dgm:prSet presAssocID="{F709ED10-636A-497C-BC1F-29787D85E9CE}" presName="LeftNode" presStyleLbl="bgImgPlace1" presStyleIdx="0" presStyleCnt="2" custLinFactNeighborX="0">
        <dgm:presLayoutVars>
          <dgm:chMax val="2"/>
          <dgm:chPref val="2"/>
        </dgm:presLayoutVars>
      </dgm:prSet>
      <dgm:spPr/>
    </dgm:pt>
    <dgm:pt modelId="{E08B1326-C382-43EF-8568-4D00708C07D3}" type="pres">
      <dgm:prSet presAssocID="{F709ED10-636A-497C-BC1F-29787D85E9CE}" presName="RightText" presStyleLbl="revTx" presStyleIdx="0" presStyleCnt="0">
        <dgm:presLayoutVars>
          <dgm:bulletEnabled val="1"/>
        </dgm:presLayoutVars>
      </dgm:prSet>
      <dgm:spPr/>
    </dgm:pt>
    <dgm:pt modelId="{91684575-B7B2-4F3F-B9F5-0EC0FD9B6070}" type="pres">
      <dgm:prSet presAssocID="{F709ED10-636A-497C-BC1F-29787D85E9CE}" presName="RightNode" presStyleLbl="bgImgPlace1" presStyleIdx="1" presStyleCnt="2">
        <dgm:presLayoutVars>
          <dgm:chMax val="0"/>
          <dgm:chPref val="0"/>
        </dgm:presLayoutVars>
      </dgm:prSet>
      <dgm:spPr/>
    </dgm:pt>
    <dgm:pt modelId="{772A607C-18FC-4258-A385-6503B28AE381}" type="pres">
      <dgm:prSet presAssocID="{F709ED10-636A-497C-BC1F-29787D85E9CE}" presName="TopArrow" presStyleLbl="node1" presStyleIdx="0" presStyleCnt="2"/>
      <dgm:spPr/>
    </dgm:pt>
    <dgm:pt modelId="{2E1D9AF7-6FCD-49A7-AF2D-6961A04AA28F}" type="pres">
      <dgm:prSet presAssocID="{F709ED10-636A-497C-BC1F-29787D85E9CE}" presName="BottomArrow" presStyleLbl="node1" presStyleIdx="1" presStyleCnt="2"/>
      <dgm:spPr/>
    </dgm:pt>
  </dgm:ptLst>
  <dgm:cxnLst>
    <dgm:cxn modelId="{B0392D01-68EA-42A6-8AFD-CDEEACD6B8A4}" type="presOf" srcId="{F709ED10-636A-497C-BC1F-29787D85E9CE}" destId="{2EE739A6-358D-4D97-A969-D3F54035105D}" srcOrd="0" destOrd="0" presId="urn:microsoft.com/office/officeart/2009/layout/ReverseList"/>
    <dgm:cxn modelId="{3DF4BE10-6E77-4657-A55B-EE8AB386AA64}" type="presOf" srcId="{6E2489CF-7B6A-4965-94B4-04A70A434A33}" destId="{E08B1326-C382-43EF-8568-4D00708C07D3}" srcOrd="0" destOrd="0" presId="urn:microsoft.com/office/officeart/2009/layout/ReverseList"/>
    <dgm:cxn modelId="{CD42C43F-3CE4-4665-8832-111E07ED2474}" srcId="{F709ED10-636A-497C-BC1F-29787D85E9CE}" destId="{6E2489CF-7B6A-4965-94B4-04A70A434A33}" srcOrd="1" destOrd="0" parTransId="{C1967D80-B0F4-40AA-A529-1788835C739D}" sibTransId="{61355282-CEA6-4EFD-8727-F3F342811A80}"/>
    <dgm:cxn modelId="{918D655F-199B-4CAE-A679-808A759B7826}" srcId="{F709ED10-636A-497C-BC1F-29787D85E9CE}" destId="{CCAE64E0-F000-4612-97B8-91B1FD3C96A4}" srcOrd="0" destOrd="0" parTransId="{2BE40746-4450-4447-8EF8-F44A888DEAB9}" sibTransId="{FBAAC4DE-B8C1-491D-BEB9-D40904DB1003}"/>
    <dgm:cxn modelId="{3CC8A042-BB41-4981-BC29-CC8C793888F5}" type="presOf" srcId="{6E2489CF-7B6A-4965-94B4-04A70A434A33}" destId="{91684575-B7B2-4F3F-B9F5-0EC0FD9B6070}" srcOrd="1" destOrd="0" presId="urn:microsoft.com/office/officeart/2009/layout/ReverseList"/>
    <dgm:cxn modelId="{177326A4-2BD6-46A6-B20F-E79EA82C5EE7}" type="presOf" srcId="{CCAE64E0-F000-4612-97B8-91B1FD3C96A4}" destId="{D61B591D-CAE4-4920-849B-E5464FCAA794}" srcOrd="1" destOrd="0" presId="urn:microsoft.com/office/officeart/2009/layout/ReverseList"/>
    <dgm:cxn modelId="{EFA898B4-83B9-4CAE-98A9-28734962BA4C}" type="presOf" srcId="{CCAE64E0-F000-4612-97B8-91B1FD3C96A4}" destId="{01EF09D0-FBA0-4EB5-ABC1-E5785EFF7202}" srcOrd="0" destOrd="0" presId="urn:microsoft.com/office/officeart/2009/layout/ReverseList"/>
    <dgm:cxn modelId="{DD1227B1-1161-46DE-8A80-1BD27FF1ACEB}" type="presParOf" srcId="{2EE739A6-358D-4D97-A969-D3F54035105D}" destId="{01EF09D0-FBA0-4EB5-ABC1-E5785EFF7202}" srcOrd="0" destOrd="0" presId="urn:microsoft.com/office/officeart/2009/layout/ReverseList"/>
    <dgm:cxn modelId="{F8105942-7FCA-49EA-AEBE-17A63DFBC391}" type="presParOf" srcId="{2EE739A6-358D-4D97-A969-D3F54035105D}" destId="{D61B591D-CAE4-4920-849B-E5464FCAA794}" srcOrd="1" destOrd="0" presId="urn:microsoft.com/office/officeart/2009/layout/ReverseList"/>
    <dgm:cxn modelId="{22A43768-BCB7-451B-8255-3D9F4666FF20}" type="presParOf" srcId="{2EE739A6-358D-4D97-A969-D3F54035105D}" destId="{E08B1326-C382-43EF-8568-4D00708C07D3}" srcOrd="2" destOrd="0" presId="urn:microsoft.com/office/officeart/2009/layout/ReverseList"/>
    <dgm:cxn modelId="{A693860C-C9D8-458C-9822-6A97FE0176A5}" type="presParOf" srcId="{2EE739A6-358D-4D97-A969-D3F54035105D}" destId="{91684575-B7B2-4F3F-B9F5-0EC0FD9B6070}" srcOrd="3" destOrd="0" presId="urn:microsoft.com/office/officeart/2009/layout/ReverseList"/>
    <dgm:cxn modelId="{9AD844C6-21C5-4BE4-B9BD-08CB2A49791A}" type="presParOf" srcId="{2EE739A6-358D-4D97-A969-D3F54035105D}" destId="{772A607C-18FC-4258-A385-6503B28AE381}" srcOrd="4" destOrd="0" presId="urn:microsoft.com/office/officeart/2009/layout/ReverseList"/>
    <dgm:cxn modelId="{45A7B56C-4A3E-4E7A-B146-177196F002E5}" type="presParOf" srcId="{2EE739A6-358D-4D97-A969-D3F54035105D}" destId="{2E1D9AF7-6FCD-49A7-AF2D-6961A04AA28F}" srcOrd="5"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D4B1F8-12BC-4C08-9574-115701425E88}" type="doc">
      <dgm:prSet loTypeId="urn:microsoft.com/office/officeart/2005/8/layout/hierarchy3" loCatId="list" qsTypeId="urn:microsoft.com/office/officeart/2005/8/quickstyle/simple1" qsCatId="simple" csTypeId="urn:microsoft.com/office/officeart/2005/8/colors/accent1_1" csCatId="accent1" phldr="1"/>
      <dgm:spPr/>
      <dgm:t>
        <a:bodyPr/>
        <a:lstStyle/>
        <a:p>
          <a:endParaRPr lang="lv-LV"/>
        </a:p>
      </dgm:t>
    </dgm:pt>
    <dgm:pt modelId="{3A00101D-FF4F-4021-BCE4-FBA55AE446F4}">
      <dgm:prSet phldrT="[Text]" custT="1"/>
      <dgm:spPr/>
      <dgm:t>
        <a:bodyPr/>
        <a:lstStyle/>
        <a:p>
          <a:r>
            <a:rPr lang="lv-LV" sz="1800" b="1" dirty="0">
              <a:solidFill>
                <a:srgbClr val="C00000"/>
              </a:solidFill>
              <a:effectLst/>
            </a:rPr>
            <a:t>Profesionāli izklausās, bet  vienlaikus </a:t>
          </a:r>
          <a:r>
            <a:rPr lang="lv-LV" sz="1800" b="1" dirty="0" err="1">
              <a:solidFill>
                <a:srgbClr val="C00000"/>
              </a:solidFill>
              <a:effectLst/>
            </a:rPr>
            <a:t>klišejiski</a:t>
          </a:r>
          <a:endParaRPr lang="lv-LV" sz="1800" b="1" dirty="0">
            <a:solidFill>
              <a:srgbClr val="C00000"/>
            </a:solidFill>
          </a:endParaRPr>
        </a:p>
      </dgm:t>
    </dgm:pt>
    <dgm:pt modelId="{5D65DC97-6194-4126-AC5D-98798C9E313B}" type="parTrans" cxnId="{CAC8D7E1-D3A2-4191-B249-4BFBC72FE5F6}">
      <dgm:prSet/>
      <dgm:spPr/>
      <dgm:t>
        <a:bodyPr/>
        <a:lstStyle/>
        <a:p>
          <a:endParaRPr lang="lv-LV" sz="1800"/>
        </a:p>
      </dgm:t>
    </dgm:pt>
    <dgm:pt modelId="{B60248C6-2E72-4057-835B-548300244337}" type="sibTrans" cxnId="{CAC8D7E1-D3A2-4191-B249-4BFBC72FE5F6}">
      <dgm:prSet/>
      <dgm:spPr/>
      <dgm:t>
        <a:bodyPr/>
        <a:lstStyle/>
        <a:p>
          <a:endParaRPr lang="lv-LV" sz="1800"/>
        </a:p>
      </dgm:t>
    </dgm:pt>
    <dgm:pt modelId="{3CC2277A-9512-4326-B51B-4A38047E0F12}">
      <dgm:prSet phldrT="[Text]" custT="1"/>
      <dgm:spPr/>
      <dgm:t>
        <a:bodyPr/>
        <a:lstStyle/>
        <a:p>
          <a:r>
            <a:rPr lang="lv-LV" sz="1800" dirty="0">
              <a:effectLst/>
            </a:rPr>
            <a:t>“Sociālā funkcionēšana ir ierobežota”</a:t>
          </a:r>
          <a:endParaRPr lang="lv-LV" sz="1800" dirty="0"/>
        </a:p>
      </dgm:t>
    </dgm:pt>
    <dgm:pt modelId="{4228B768-C3F1-453F-A3FD-96DD7009609B}" type="parTrans" cxnId="{76FE98B3-00FB-45B1-9498-44546CBEACF3}">
      <dgm:prSet/>
      <dgm:spPr/>
      <dgm:t>
        <a:bodyPr/>
        <a:lstStyle/>
        <a:p>
          <a:endParaRPr lang="lv-LV" sz="1800"/>
        </a:p>
      </dgm:t>
    </dgm:pt>
    <dgm:pt modelId="{6B5658CE-055E-4E84-AD74-E2FA52BE8F7C}" type="sibTrans" cxnId="{76FE98B3-00FB-45B1-9498-44546CBEACF3}">
      <dgm:prSet/>
      <dgm:spPr/>
      <dgm:t>
        <a:bodyPr/>
        <a:lstStyle/>
        <a:p>
          <a:endParaRPr lang="lv-LV" sz="1800"/>
        </a:p>
      </dgm:t>
    </dgm:pt>
    <dgm:pt modelId="{6384F44A-5503-4974-81D7-28B172549C85}">
      <dgm:prSet phldrT="[Text]" custT="1"/>
      <dgm:spPr/>
      <dgm:t>
        <a:bodyPr/>
        <a:lstStyle/>
        <a:p>
          <a:r>
            <a:rPr lang="lv-LV" sz="1800" dirty="0"/>
            <a:t>“Resursi izsmelti”</a:t>
          </a:r>
        </a:p>
      </dgm:t>
    </dgm:pt>
    <dgm:pt modelId="{71548EF5-FF33-4735-A487-DE26857CD491}" type="parTrans" cxnId="{D5C72AC5-4CD2-4E28-8A4F-8C8C09CE025C}">
      <dgm:prSet/>
      <dgm:spPr/>
      <dgm:t>
        <a:bodyPr/>
        <a:lstStyle/>
        <a:p>
          <a:endParaRPr lang="lv-LV" sz="1800"/>
        </a:p>
      </dgm:t>
    </dgm:pt>
    <dgm:pt modelId="{D994B638-425A-4DF4-959A-5ACFE601D327}" type="sibTrans" cxnId="{D5C72AC5-4CD2-4E28-8A4F-8C8C09CE025C}">
      <dgm:prSet/>
      <dgm:spPr/>
      <dgm:t>
        <a:bodyPr/>
        <a:lstStyle/>
        <a:p>
          <a:endParaRPr lang="lv-LV" sz="1800"/>
        </a:p>
      </dgm:t>
    </dgm:pt>
    <dgm:pt modelId="{DB9EBDA8-1FD0-4CC0-A0A3-8F060E6F2F21}">
      <dgm:prSet phldrT="[Text]" custT="1"/>
      <dgm:spPr/>
      <dgm:t>
        <a:bodyPr/>
        <a:lstStyle/>
        <a:p>
          <a:r>
            <a:rPr lang="lv-LV" sz="1800" dirty="0">
              <a:effectLst/>
            </a:rPr>
            <a:t> </a:t>
          </a:r>
          <a:r>
            <a:rPr lang="lv-LV" sz="1800" b="1" dirty="0">
              <a:solidFill>
                <a:srgbClr val="C00000"/>
              </a:solidFill>
              <a:effectLst/>
            </a:rPr>
            <a:t>Ko tas var nozīmēt dzīvē?</a:t>
          </a:r>
          <a:endParaRPr lang="lv-LV" sz="1800" b="1" dirty="0">
            <a:solidFill>
              <a:srgbClr val="C00000"/>
            </a:solidFill>
          </a:endParaRPr>
        </a:p>
      </dgm:t>
    </dgm:pt>
    <dgm:pt modelId="{1FE48BD4-6627-4E95-B9B1-3DEB05C9D034}" type="parTrans" cxnId="{059276A7-2E3C-4A18-9455-066A0F5C184C}">
      <dgm:prSet/>
      <dgm:spPr/>
      <dgm:t>
        <a:bodyPr/>
        <a:lstStyle/>
        <a:p>
          <a:endParaRPr lang="lv-LV" sz="1800"/>
        </a:p>
      </dgm:t>
    </dgm:pt>
    <dgm:pt modelId="{40F158A5-28E0-467C-A7D0-92065A5A1814}" type="sibTrans" cxnId="{059276A7-2E3C-4A18-9455-066A0F5C184C}">
      <dgm:prSet/>
      <dgm:spPr/>
      <dgm:t>
        <a:bodyPr/>
        <a:lstStyle/>
        <a:p>
          <a:endParaRPr lang="lv-LV" sz="1800"/>
        </a:p>
      </dgm:t>
    </dgm:pt>
    <dgm:pt modelId="{18F9D4E0-4DC5-4347-BCFD-3CF26FB3A18F}">
      <dgm:prSet phldrT="[Text]" custT="1"/>
      <dgm:spPr/>
      <dgm:t>
        <a:bodyPr/>
        <a:lstStyle/>
        <a:p>
          <a:r>
            <a:rPr lang="lv-LV" sz="1800" dirty="0">
              <a:effectLst/>
            </a:rPr>
            <a:t>Cilvēkam ir grūti tikt galā ar dzīves ikdienu</a:t>
          </a:r>
          <a:endParaRPr lang="lv-LV" sz="1800" dirty="0"/>
        </a:p>
      </dgm:t>
    </dgm:pt>
    <dgm:pt modelId="{9C58C9B7-5BBD-42CB-96B3-61E15F10F225}" type="parTrans" cxnId="{937CE4D9-F811-4355-840F-2C9FD50C4F85}">
      <dgm:prSet/>
      <dgm:spPr/>
      <dgm:t>
        <a:bodyPr/>
        <a:lstStyle/>
        <a:p>
          <a:endParaRPr lang="lv-LV" sz="1800"/>
        </a:p>
      </dgm:t>
    </dgm:pt>
    <dgm:pt modelId="{911689B7-9F72-47EF-9B72-19C356E2288B}" type="sibTrans" cxnId="{937CE4D9-F811-4355-840F-2C9FD50C4F85}">
      <dgm:prSet/>
      <dgm:spPr/>
      <dgm:t>
        <a:bodyPr/>
        <a:lstStyle/>
        <a:p>
          <a:endParaRPr lang="lv-LV" sz="1800"/>
        </a:p>
      </dgm:t>
    </dgm:pt>
    <dgm:pt modelId="{6D7272C3-C2C0-4A79-9A6F-4623863B29CE}">
      <dgm:prSet phldrT="[Text]" custT="1"/>
      <dgm:spPr/>
      <dgm:t>
        <a:bodyPr/>
        <a:lstStyle/>
        <a:p>
          <a:r>
            <a:rPr lang="lv-LV" sz="1800" dirty="0"/>
            <a:t>Viņš ir emocionāli un fiziski iztukšots</a:t>
          </a:r>
        </a:p>
      </dgm:t>
    </dgm:pt>
    <dgm:pt modelId="{ED50FA2F-52BC-409B-A764-B7B91F47C706}" type="parTrans" cxnId="{43CA3C87-2CFF-4970-94F0-B1FDD2F4E710}">
      <dgm:prSet/>
      <dgm:spPr/>
      <dgm:t>
        <a:bodyPr/>
        <a:lstStyle/>
        <a:p>
          <a:endParaRPr lang="lv-LV" sz="1800"/>
        </a:p>
      </dgm:t>
    </dgm:pt>
    <dgm:pt modelId="{D2334B80-D54F-4194-85BB-DCB081AAC4F8}" type="sibTrans" cxnId="{43CA3C87-2CFF-4970-94F0-B1FDD2F4E710}">
      <dgm:prSet/>
      <dgm:spPr/>
      <dgm:t>
        <a:bodyPr/>
        <a:lstStyle/>
        <a:p>
          <a:endParaRPr lang="lv-LV" sz="1800"/>
        </a:p>
      </dgm:t>
    </dgm:pt>
    <dgm:pt modelId="{22005CE7-E52E-4EDB-B5F9-FDB09FD24256}">
      <dgm:prSet custT="1"/>
      <dgm:spPr/>
      <dgm:t>
        <a:bodyPr/>
        <a:lstStyle/>
        <a:p>
          <a:r>
            <a:rPr lang="lv-LV" sz="1800" dirty="0"/>
            <a:t>“Nav motivācijas sadarboties”</a:t>
          </a:r>
        </a:p>
      </dgm:t>
    </dgm:pt>
    <dgm:pt modelId="{E8C6D25D-FAD7-4D48-A3A7-781BA223B773}" type="parTrans" cxnId="{B1C121CF-9555-4C82-A12C-FA0F06A77C31}">
      <dgm:prSet/>
      <dgm:spPr/>
      <dgm:t>
        <a:bodyPr/>
        <a:lstStyle/>
        <a:p>
          <a:endParaRPr lang="lv-LV" sz="1800"/>
        </a:p>
      </dgm:t>
    </dgm:pt>
    <dgm:pt modelId="{F8BCF86E-FF07-4634-8B64-ACB9112445C4}" type="sibTrans" cxnId="{B1C121CF-9555-4C82-A12C-FA0F06A77C31}">
      <dgm:prSet/>
      <dgm:spPr/>
      <dgm:t>
        <a:bodyPr/>
        <a:lstStyle/>
        <a:p>
          <a:endParaRPr lang="lv-LV" sz="1800"/>
        </a:p>
      </dgm:t>
    </dgm:pt>
    <dgm:pt modelId="{54D588D5-386F-4FF4-9F6E-089D985DC7D0}">
      <dgm:prSet custT="1"/>
      <dgm:spPr/>
      <dgm:t>
        <a:bodyPr/>
        <a:lstStyle/>
        <a:p>
          <a:r>
            <a:rPr lang="lv-LV" sz="1800" dirty="0"/>
            <a:t>Viņš jūtas bezcerīgs vai nevērtīgs</a:t>
          </a:r>
        </a:p>
      </dgm:t>
    </dgm:pt>
    <dgm:pt modelId="{03B6FF2C-310D-4EAA-952C-E9A57575FE84}" type="parTrans" cxnId="{C6A6C304-48A0-4DEF-8824-2BDCEF27C2FC}">
      <dgm:prSet/>
      <dgm:spPr/>
      <dgm:t>
        <a:bodyPr/>
        <a:lstStyle/>
        <a:p>
          <a:endParaRPr lang="lv-LV" sz="1800"/>
        </a:p>
      </dgm:t>
    </dgm:pt>
    <dgm:pt modelId="{57EC159B-672A-46AD-B920-91C4297115E6}" type="sibTrans" cxnId="{C6A6C304-48A0-4DEF-8824-2BDCEF27C2FC}">
      <dgm:prSet/>
      <dgm:spPr/>
      <dgm:t>
        <a:bodyPr/>
        <a:lstStyle/>
        <a:p>
          <a:endParaRPr lang="lv-LV" sz="1800"/>
        </a:p>
      </dgm:t>
    </dgm:pt>
    <dgm:pt modelId="{675DEE81-7DDC-4526-AC8B-4316BFFD5968}" type="pres">
      <dgm:prSet presAssocID="{88D4B1F8-12BC-4C08-9574-115701425E88}" presName="diagram" presStyleCnt="0">
        <dgm:presLayoutVars>
          <dgm:chPref val="1"/>
          <dgm:dir/>
          <dgm:animOne val="branch"/>
          <dgm:animLvl val="lvl"/>
          <dgm:resizeHandles/>
        </dgm:presLayoutVars>
      </dgm:prSet>
      <dgm:spPr/>
    </dgm:pt>
    <dgm:pt modelId="{2C12AE50-5067-4D87-83D4-B459CFF14A10}" type="pres">
      <dgm:prSet presAssocID="{3A00101D-FF4F-4021-BCE4-FBA55AE446F4}" presName="root" presStyleCnt="0"/>
      <dgm:spPr/>
    </dgm:pt>
    <dgm:pt modelId="{A63D9AB6-79DF-408F-9509-4983F979CB0F}" type="pres">
      <dgm:prSet presAssocID="{3A00101D-FF4F-4021-BCE4-FBA55AE446F4}" presName="rootComposite" presStyleCnt="0"/>
      <dgm:spPr/>
    </dgm:pt>
    <dgm:pt modelId="{3E074A37-50A0-4A28-A0C4-B5C7AD9971E0}" type="pres">
      <dgm:prSet presAssocID="{3A00101D-FF4F-4021-BCE4-FBA55AE446F4}" presName="rootText" presStyleLbl="node1" presStyleIdx="0" presStyleCnt="2" custScaleX="138744"/>
      <dgm:spPr/>
    </dgm:pt>
    <dgm:pt modelId="{5D0D6FDE-30FC-4271-9D28-2D63A751FC41}" type="pres">
      <dgm:prSet presAssocID="{3A00101D-FF4F-4021-BCE4-FBA55AE446F4}" presName="rootConnector" presStyleLbl="node1" presStyleIdx="0" presStyleCnt="2"/>
      <dgm:spPr/>
    </dgm:pt>
    <dgm:pt modelId="{8DC82B3F-F682-4E53-BF7A-B1067CC53FE4}" type="pres">
      <dgm:prSet presAssocID="{3A00101D-FF4F-4021-BCE4-FBA55AE446F4}" presName="childShape" presStyleCnt="0"/>
      <dgm:spPr/>
    </dgm:pt>
    <dgm:pt modelId="{C5AB06D2-78F1-4F83-9516-9C25697A0D33}" type="pres">
      <dgm:prSet presAssocID="{4228B768-C3F1-453F-A3FD-96DD7009609B}" presName="Name13" presStyleLbl="parChTrans1D2" presStyleIdx="0" presStyleCnt="6"/>
      <dgm:spPr/>
    </dgm:pt>
    <dgm:pt modelId="{806B656F-2B44-4E47-B00F-0F7E3FA4634F}" type="pres">
      <dgm:prSet presAssocID="{3CC2277A-9512-4326-B51B-4A38047E0F12}" presName="childText" presStyleLbl="bgAcc1" presStyleIdx="0" presStyleCnt="6" custScaleX="146017">
        <dgm:presLayoutVars>
          <dgm:bulletEnabled val="1"/>
        </dgm:presLayoutVars>
      </dgm:prSet>
      <dgm:spPr/>
    </dgm:pt>
    <dgm:pt modelId="{1B82534B-9A5E-41DD-B0CC-3886E89A361C}" type="pres">
      <dgm:prSet presAssocID="{71548EF5-FF33-4735-A487-DE26857CD491}" presName="Name13" presStyleLbl="parChTrans1D2" presStyleIdx="1" presStyleCnt="6"/>
      <dgm:spPr/>
    </dgm:pt>
    <dgm:pt modelId="{FD361155-F298-4780-8DAA-7D5C770C42B5}" type="pres">
      <dgm:prSet presAssocID="{6384F44A-5503-4974-81D7-28B172549C85}" presName="childText" presStyleLbl="bgAcc1" presStyleIdx="1" presStyleCnt="6" custScaleX="169068">
        <dgm:presLayoutVars>
          <dgm:bulletEnabled val="1"/>
        </dgm:presLayoutVars>
      </dgm:prSet>
      <dgm:spPr/>
    </dgm:pt>
    <dgm:pt modelId="{CE09242C-D652-4560-981E-02E31A76937D}" type="pres">
      <dgm:prSet presAssocID="{E8C6D25D-FAD7-4D48-A3A7-781BA223B773}" presName="Name13" presStyleLbl="parChTrans1D2" presStyleIdx="2" presStyleCnt="6"/>
      <dgm:spPr/>
    </dgm:pt>
    <dgm:pt modelId="{719DFB91-6C2B-4B7A-918F-A17883F228AE}" type="pres">
      <dgm:prSet presAssocID="{22005CE7-E52E-4EDB-B5F9-FDB09FD24256}" presName="childText" presStyleLbl="bgAcc1" presStyleIdx="2" presStyleCnt="6" custScaleX="169484">
        <dgm:presLayoutVars>
          <dgm:bulletEnabled val="1"/>
        </dgm:presLayoutVars>
      </dgm:prSet>
      <dgm:spPr/>
    </dgm:pt>
    <dgm:pt modelId="{1EFB7985-B122-4E7C-B938-E30ECF991F1E}" type="pres">
      <dgm:prSet presAssocID="{DB9EBDA8-1FD0-4CC0-A0A3-8F060E6F2F21}" presName="root" presStyleCnt="0"/>
      <dgm:spPr/>
    </dgm:pt>
    <dgm:pt modelId="{5900BF81-4AAD-40B5-B407-229B0BA1171D}" type="pres">
      <dgm:prSet presAssocID="{DB9EBDA8-1FD0-4CC0-A0A3-8F060E6F2F21}" presName="rootComposite" presStyleCnt="0"/>
      <dgm:spPr/>
    </dgm:pt>
    <dgm:pt modelId="{C866592A-F5BE-463A-B488-183BBEC70A39}" type="pres">
      <dgm:prSet presAssocID="{DB9EBDA8-1FD0-4CC0-A0A3-8F060E6F2F21}" presName="rootText" presStyleLbl="node1" presStyleIdx="1" presStyleCnt="2" custScaleX="165179"/>
      <dgm:spPr/>
    </dgm:pt>
    <dgm:pt modelId="{4537A2A9-28EC-43F6-AB31-94871BB6F2F2}" type="pres">
      <dgm:prSet presAssocID="{DB9EBDA8-1FD0-4CC0-A0A3-8F060E6F2F21}" presName="rootConnector" presStyleLbl="node1" presStyleIdx="1" presStyleCnt="2"/>
      <dgm:spPr/>
    </dgm:pt>
    <dgm:pt modelId="{0A1EC543-1743-4F25-8B12-6BAEBD8F6139}" type="pres">
      <dgm:prSet presAssocID="{DB9EBDA8-1FD0-4CC0-A0A3-8F060E6F2F21}" presName="childShape" presStyleCnt="0"/>
      <dgm:spPr/>
    </dgm:pt>
    <dgm:pt modelId="{30E424F3-561D-4F81-9C9C-F9B704E56663}" type="pres">
      <dgm:prSet presAssocID="{9C58C9B7-5BBD-42CB-96B3-61E15F10F225}" presName="Name13" presStyleLbl="parChTrans1D2" presStyleIdx="3" presStyleCnt="6"/>
      <dgm:spPr/>
    </dgm:pt>
    <dgm:pt modelId="{0389126A-31AD-4A2C-8311-F837F606897F}" type="pres">
      <dgm:prSet presAssocID="{18F9D4E0-4DC5-4347-BCFD-3CF26FB3A18F}" presName="childText" presStyleLbl="bgAcc1" presStyleIdx="3" presStyleCnt="6" custScaleX="249399">
        <dgm:presLayoutVars>
          <dgm:bulletEnabled val="1"/>
        </dgm:presLayoutVars>
      </dgm:prSet>
      <dgm:spPr/>
    </dgm:pt>
    <dgm:pt modelId="{91C35BEF-1D48-4228-ACAB-C5D62953F1ED}" type="pres">
      <dgm:prSet presAssocID="{ED50FA2F-52BC-409B-A764-B7B91F47C706}" presName="Name13" presStyleLbl="parChTrans1D2" presStyleIdx="4" presStyleCnt="6"/>
      <dgm:spPr/>
    </dgm:pt>
    <dgm:pt modelId="{D6E7A5B4-6848-4662-8637-C89E69E6B42C}" type="pres">
      <dgm:prSet presAssocID="{6D7272C3-C2C0-4A79-9A6F-4623863B29CE}" presName="childText" presStyleLbl="bgAcc1" presStyleIdx="4" presStyleCnt="6" custScaleX="248143">
        <dgm:presLayoutVars>
          <dgm:bulletEnabled val="1"/>
        </dgm:presLayoutVars>
      </dgm:prSet>
      <dgm:spPr/>
    </dgm:pt>
    <dgm:pt modelId="{A74AC9C7-FB6C-416B-8296-0EA053888194}" type="pres">
      <dgm:prSet presAssocID="{03B6FF2C-310D-4EAA-952C-E9A57575FE84}" presName="Name13" presStyleLbl="parChTrans1D2" presStyleIdx="5" presStyleCnt="6"/>
      <dgm:spPr/>
    </dgm:pt>
    <dgm:pt modelId="{81597D38-C629-4069-9540-07FCC3903A28}" type="pres">
      <dgm:prSet presAssocID="{54D588D5-386F-4FF4-9F6E-089D985DC7D0}" presName="childText" presStyleLbl="bgAcc1" presStyleIdx="5" presStyleCnt="6" custScaleX="251500">
        <dgm:presLayoutVars>
          <dgm:bulletEnabled val="1"/>
        </dgm:presLayoutVars>
      </dgm:prSet>
      <dgm:spPr/>
    </dgm:pt>
  </dgm:ptLst>
  <dgm:cxnLst>
    <dgm:cxn modelId="{10C49B04-FA85-4734-99D0-F98C1C8EE35B}" type="presOf" srcId="{9C58C9B7-5BBD-42CB-96B3-61E15F10F225}" destId="{30E424F3-561D-4F81-9C9C-F9B704E56663}" srcOrd="0" destOrd="0" presId="urn:microsoft.com/office/officeart/2005/8/layout/hierarchy3"/>
    <dgm:cxn modelId="{C6A6C304-48A0-4DEF-8824-2BDCEF27C2FC}" srcId="{DB9EBDA8-1FD0-4CC0-A0A3-8F060E6F2F21}" destId="{54D588D5-386F-4FF4-9F6E-089D985DC7D0}" srcOrd="2" destOrd="0" parTransId="{03B6FF2C-310D-4EAA-952C-E9A57575FE84}" sibTransId="{57EC159B-672A-46AD-B920-91C4297115E6}"/>
    <dgm:cxn modelId="{215B5A22-049E-4273-8E5C-BB33FEB63A4D}" type="presOf" srcId="{6384F44A-5503-4974-81D7-28B172549C85}" destId="{FD361155-F298-4780-8DAA-7D5C770C42B5}" srcOrd="0" destOrd="0" presId="urn:microsoft.com/office/officeart/2005/8/layout/hierarchy3"/>
    <dgm:cxn modelId="{3D28C12A-8CFA-434F-BD04-EA6A1B27099F}" type="presOf" srcId="{03B6FF2C-310D-4EAA-952C-E9A57575FE84}" destId="{A74AC9C7-FB6C-416B-8296-0EA053888194}" srcOrd="0" destOrd="0" presId="urn:microsoft.com/office/officeart/2005/8/layout/hierarchy3"/>
    <dgm:cxn modelId="{2888BC2E-B342-48BE-9C47-6B423E8139ED}" type="presOf" srcId="{E8C6D25D-FAD7-4D48-A3A7-781BA223B773}" destId="{CE09242C-D652-4560-981E-02E31A76937D}" srcOrd="0" destOrd="0" presId="urn:microsoft.com/office/officeart/2005/8/layout/hierarchy3"/>
    <dgm:cxn modelId="{81278F35-1095-451C-B033-D4F0CE8B0F78}" type="presOf" srcId="{22005CE7-E52E-4EDB-B5F9-FDB09FD24256}" destId="{719DFB91-6C2B-4B7A-918F-A17883F228AE}" srcOrd="0" destOrd="0" presId="urn:microsoft.com/office/officeart/2005/8/layout/hierarchy3"/>
    <dgm:cxn modelId="{56632A3C-151E-479B-A51F-1021DBC5F23A}" type="presOf" srcId="{18F9D4E0-4DC5-4347-BCFD-3CF26FB3A18F}" destId="{0389126A-31AD-4A2C-8311-F837F606897F}" srcOrd="0" destOrd="0" presId="urn:microsoft.com/office/officeart/2005/8/layout/hierarchy3"/>
    <dgm:cxn modelId="{A258C943-4138-4681-8159-5FBE5D830685}" type="presOf" srcId="{71548EF5-FF33-4735-A487-DE26857CD491}" destId="{1B82534B-9A5E-41DD-B0CC-3886E89A361C}" srcOrd="0" destOrd="0" presId="urn:microsoft.com/office/officeart/2005/8/layout/hierarchy3"/>
    <dgm:cxn modelId="{50548468-4560-4B6F-8150-489DC41A09BF}" type="presOf" srcId="{DB9EBDA8-1FD0-4CC0-A0A3-8F060E6F2F21}" destId="{4537A2A9-28EC-43F6-AB31-94871BB6F2F2}" srcOrd="1" destOrd="0" presId="urn:microsoft.com/office/officeart/2005/8/layout/hierarchy3"/>
    <dgm:cxn modelId="{845E054C-B53A-4026-AD87-9E21E30421C2}" type="presOf" srcId="{88D4B1F8-12BC-4C08-9574-115701425E88}" destId="{675DEE81-7DDC-4526-AC8B-4316BFFD5968}" srcOrd="0" destOrd="0" presId="urn:microsoft.com/office/officeart/2005/8/layout/hierarchy3"/>
    <dgm:cxn modelId="{A7A1ED4C-8483-4D46-8A95-43C715CB8ED7}" type="presOf" srcId="{54D588D5-386F-4FF4-9F6E-089D985DC7D0}" destId="{81597D38-C629-4069-9540-07FCC3903A28}" srcOrd="0" destOrd="0" presId="urn:microsoft.com/office/officeart/2005/8/layout/hierarchy3"/>
    <dgm:cxn modelId="{78774972-2B69-4E6B-B0DF-4194E0234065}" type="presOf" srcId="{3A00101D-FF4F-4021-BCE4-FBA55AE446F4}" destId="{3E074A37-50A0-4A28-A0C4-B5C7AD9971E0}" srcOrd="0" destOrd="0" presId="urn:microsoft.com/office/officeart/2005/8/layout/hierarchy3"/>
    <dgm:cxn modelId="{C608BB75-4093-47E0-9A83-DAB3BF015F65}" type="presOf" srcId="{4228B768-C3F1-453F-A3FD-96DD7009609B}" destId="{C5AB06D2-78F1-4F83-9516-9C25697A0D33}" srcOrd="0" destOrd="0" presId="urn:microsoft.com/office/officeart/2005/8/layout/hierarchy3"/>
    <dgm:cxn modelId="{B39BD277-9B74-4BD8-9FB2-D5672FA12482}" type="presOf" srcId="{DB9EBDA8-1FD0-4CC0-A0A3-8F060E6F2F21}" destId="{C866592A-F5BE-463A-B488-183BBEC70A39}" srcOrd="0" destOrd="0" presId="urn:microsoft.com/office/officeart/2005/8/layout/hierarchy3"/>
    <dgm:cxn modelId="{43CA3C87-2CFF-4970-94F0-B1FDD2F4E710}" srcId="{DB9EBDA8-1FD0-4CC0-A0A3-8F060E6F2F21}" destId="{6D7272C3-C2C0-4A79-9A6F-4623863B29CE}" srcOrd="1" destOrd="0" parTransId="{ED50FA2F-52BC-409B-A764-B7B91F47C706}" sibTransId="{D2334B80-D54F-4194-85BB-DCB081AAC4F8}"/>
    <dgm:cxn modelId="{059276A7-2E3C-4A18-9455-066A0F5C184C}" srcId="{88D4B1F8-12BC-4C08-9574-115701425E88}" destId="{DB9EBDA8-1FD0-4CC0-A0A3-8F060E6F2F21}" srcOrd="1" destOrd="0" parTransId="{1FE48BD4-6627-4E95-B9B1-3DEB05C9D034}" sibTransId="{40F158A5-28E0-467C-A7D0-92065A5A1814}"/>
    <dgm:cxn modelId="{76FE98B3-00FB-45B1-9498-44546CBEACF3}" srcId="{3A00101D-FF4F-4021-BCE4-FBA55AE446F4}" destId="{3CC2277A-9512-4326-B51B-4A38047E0F12}" srcOrd="0" destOrd="0" parTransId="{4228B768-C3F1-453F-A3FD-96DD7009609B}" sibTransId="{6B5658CE-055E-4E84-AD74-E2FA52BE8F7C}"/>
    <dgm:cxn modelId="{D5C72AC5-4CD2-4E28-8A4F-8C8C09CE025C}" srcId="{3A00101D-FF4F-4021-BCE4-FBA55AE446F4}" destId="{6384F44A-5503-4974-81D7-28B172549C85}" srcOrd="1" destOrd="0" parTransId="{71548EF5-FF33-4735-A487-DE26857CD491}" sibTransId="{D994B638-425A-4DF4-959A-5ACFE601D327}"/>
    <dgm:cxn modelId="{B1C121CF-9555-4C82-A12C-FA0F06A77C31}" srcId="{3A00101D-FF4F-4021-BCE4-FBA55AE446F4}" destId="{22005CE7-E52E-4EDB-B5F9-FDB09FD24256}" srcOrd="2" destOrd="0" parTransId="{E8C6D25D-FAD7-4D48-A3A7-781BA223B773}" sibTransId="{F8BCF86E-FF07-4634-8B64-ACB9112445C4}"/>
    <dgm:cxn modelId="{937CE4D9-F811-4355-840F-2C9FD50C4F85}" srcId="{DB9EBDA8-1FD0-4CC0-A0A3-8F060E6F2F21}" destId="{18F9D4E0-4DC5-4347-BCFD-3CF26FB3A18F}" srcOrd="0" destOrd="0" parTransId="{9C58C9B7-5BBD-42CB-96B3-61E15F10F225}" sibTransId="{911689B7-9F72-47EF-9B72-19C356E2288B}"/>
    <dgm:cxn modelId="{79D6DDDF-CE57-4330-B07C-239E862E0634}" type="presOf" srcId="{3A00101D-FF4F-4021-BCE4-FBA55AE446F4}" destId="{5D0D6FDE-30FC-4271-9D28-2D63A751FC41}" srcOrd="1" destOrd="0" presId="urn:microsoft.com/office/officeart/2005/8/layout/hierarchy3"/>
    <dgm:cxn modelId="{CAC8D7E1-D3A2-4191-B249-4BFBC72FE5F6}" srcId="{88D4B1F8-12BC-4C08-9574-115701425E88}" destId="{3A00101D-FF4F-4021-BCE4-FBA55AE446F4}" srcOrd="0" destOrd="0" parTransId="{5D65DC97-6194-4126-AC5D-98798C9E313B}" sibTransId="{B60248C6-2E72-4057-835B-548300244337}"/>
    <dgm:cxn modelId="{E33BD0E8-66AF-4C7F-A313-B89A03F79ED7}" type="presOf" srcId="{ED50FA2F-52BC-409B-A764-B7B91F47C706}" destId="{91C35BEF-1D48-4228-ACAB-C5D62953F1ED}" srcOrd="0" destOrd="0" presId="urn:microsoft.com/office/officeart/2005/8/layout/hierarchy3"/>
    <dgm:cxn modelId="{B4B620F8-4170-42A9-9F57-AC0E599A5AF6}" type="presOf" srcId="{3CC2277A-9512-4326-B51B-4A38047E0F12}" destId="{806B656F-2B44-4E47-B00F-0F7E3FA4634F}" srcOrd="0" destOrd="0" presId="urn:microsoft.com/office/officeart/2005/8/layout/hierarchy3"/>
    <dgm:cxn modelId="{133376FD-B324-4169-BA6B-F70FC048A2A9}" type="presOf" srcId="{6D7272C3-C2C0-4A79-9A6F-4623863B29CE}" destId="{D6E7A5B4-6848-4662-8637-C89E69E6B42C}" srcOrd="0" destOrd="0" presId="urn:microsoft.com/office/officeart/2005/8/layout/hierarchy3"/>
    <dgm:cxn modelId="{04723787-0082-442A-AAF5-27B765471E42}" type="presParOf" srcId="{675DEE81-7DDC-4526-AC8B-4316BFFD5968}" destId="{2C12AE50-5067-4D87-83D4-B459CFF14A10}" srcOrd="0" destOrd="0" presId="urn:microsoft.com/office/officeart/2005/8/layout/hierarchy3"/>
    <dgm:cxn modelId="{45D18380-2342-4A27-B363-86968615EC47}" type="presParOf" srcId="{2C12AE50-5067-4D87-83D4-B459CFF14A10}" destId="{A63D9AB6-79DF-408F-9509-4983F979CB0F}" srcOrd="0" destOrd="0" presId="urn:microsoft.com/office/officeart/2005/8/layout/hierarchy3"/>
    <dgm:cxn modelId="{2BD28CBA-8FA8-437F-B9A4-27076C59BE9C}" type="presParOf" srcId="{A63D9AB6-79DF-408F-9509-4983F979CB0F}" destId="{3E074A37-50A0-4A28-A0C4-B5C7AD9971E0}" srcOrd="0" destOrd="0" presId="urn:microsoft.com/office/officeart/2005/8/layout/hierarchy3"/>
    <dgm:cxn modelId="{174C12B8-ED06-4B35-935A-73A84FAA1176}" type="presParOf" srcId="{A63D9AB6-79DF-408F-9509-4983F979CB0F}" destId="{5D0D6FDE-30FC-4271-9D28-2D63A751FC41}" srcOrd="1" destOrd="0" presId="urn:microsoft.com/office/officeart/2005/8/layout/hierarchy3"/>
    <dgm:cxn modelId="{3E77252C-B4E3-4349-B984-15319B84F62F}" type="presParOf" srcId="{2C12AE50-5067-4D87-83D4-B459CFF14A10}" destId="{8DC82B3F-F682-4E53-BF7A-B1067CC53FE4}" srcOrd="1" destOrd="0" presId="urn:microsoft.com/office/officeart/2005/8/layout/hierarchy3"/>
    <dgm:cxn modelId="{8AB10DDA-567D-45A2-9B00-7F8CF612821F}" type="presParOf" srcId="{8DC82B3F-F682-4E53-BF7A-B1067CC53FE4}" destId="{C5AB06D2-78F1-4F83-9516-9C25697A0D33}" srcOrd="0" destOrd="0" presId="urn:microsoft.com/office/officeart/2005/8/layout/hierarchy3"/>
    <dgm:cxn modelId="{D4BE1218-B49F-44B1-83D9-3F35A3353F20}" type="presParOf" srcId="{8DC82B3F-F682-4E53-BF7A-B1067CC53FE4}" destId="{806B656F-2B44-4E47-B00F-0F7E3FA4634F}" srcOrd="1" destOrd="0" presId="urn:microsoft.com/office/officeart/2005/8/layout/hierarchy3"/>
    <dgm:cxn modelId="{636402E2-E497-496E-BDDC-9B7ED881521C}" type="presParOf" srcId="{8DC82B3F-F682-4E53-BF7A-B1067CC53FE4}" destId="{1B82534B-9A5E-41DD-B0CC-3886E89A361C}" srcOrd="2" destOrd="0" presId="urn:microsoft.com/office/officeart/2005/8/layout/hierarchy3"/>
    <dgm:cxn modelId="{EC6CEDE7-BC8E-40B0-9E96-850562518962}" type="presParOf" srcId="{8DC82B3F-F682-4E53-BF7A-B1067CC53FE4}" destId="{FD361155-F298-4780-8DAA-7D5C770C42B5}" srcOrd="3" destOrd="0" presId="urn:microsoft.com/office/officeart/2005/8/layout/hierarchy3"/>
    <dgm:cxn modelId="{ABFC0B8E-0323-4BC1-A8D0-217945CA9BC4}" type="presParOf" srcId="{8DC82B3F-F682-4E53-BF7A-B1067CC53FE4}" destId="{CE09242C-D652-4560-981E-02E31A76937D}" srcOrd="4" destOrd="0" presId="urn:microsoft.com/office/officeart/2005/8/layout/hierarchy3"/>
    <dgm:cxn modelId="{66CA2C6D-F45D-4DED-BE2A-2AF8666B796D}" type="presParOf" srcId="{8DC82B3F-F682-4E53-BF7A-B1067CC53FE4}" destId="{719DFB91-6C2B-4B7A-918F-A17883F228AE}" srcOrd="5" destOrd="0" presId="urn:microsoft.com/office/officeart/2005/8/layout/hierarchy3"/>
    <dgm:cxn modelId="{2FF5F1C6-8EE8-4373-8BCF-33C71DDA52D3}" type="presParOf" srcId="{675DEE81-7DDC-4526-AC8B-4316BFFD5968}" destId="{1EFB7985-B122-4E7C-B938-E30ECF991F1E}" srcOrd="1" destOrd="0" presId="urn:microsoft.com/office/officeart/2005/8/layout/hierarchy3"/>
    <dgm:cxn modelId="{593EFA58-B8E0-40B2-B8D1-2C46A42E9944}" type="presParOf" srcId="{1EFB7985-B122-4E7C-B938-E30ECF991F1E}" destId="{5900BF81-4AAD-40B5-B407-229B0BA1171D}" srcOrd="0" destOrd="0" presId="urn:microsoft.com/office/officeart/2005/8/layout/hierarchy3"/>
    <dgm:cxn modelId="{1740865B-D71B-4D93-B0AC-047447743362}" type="presParOf" srcId="{5900BF81-4AAD-40B5-B407-229B0BA1171D}" destId="{C866592A-F5BE-463A-B488-183BBEC70A39}" srcOrd="0" destOrd="0" presId="urn:microsoft.com/office/officeart/2005/8/layout/hierarchy3"/>
    <dgm:cxn modelId="{80AFE799-1942-40A1-9FED-C8E2D6DB7DA5}" type="presParOf" srcId="{5900BF81-4AAD-40B5-B407-229B0BA1171D}" destId="{4537A2A9-28EC-43F6-AB31-94871BB6F2F2}" srcOrd="1" destOrd="0" presId="urn:microsoft.com/office/officeart/2005/8/layout/hierarchy3"/>
    <dgm:cxn modelId="{2931EDA8-AA29-490C-9F04-152807729F18}" type="presParOf" srcId="{1EFB7985-B122-4E7C-B938-E30ECF991F1E}" destId="{0A1EC543-1743-4F25-8B12-6BAEBD8F6139}" srcOrd="1" destOrd="0" presId="urn:microsoft.com/office/officeart/2005/8/layout/hierarchy3"/>
    <dgm:cxn modelId="{2CBD9ADF-2816-4651-9930-EA261748EE71}" type="presParOf" srcId="{0A1EC543-1743-4F25-8B12-6BAEBD8F6139}" destId="{30E424F3-561D-4F81-9C9C-F9B704E56663}" srcOrd="0" destOrd="0" presId="urn:microsoft.com/office/officeart/2005/8/layout/hierarchy3"/>
    <dgm:cxn modelId="{57DFDC8E-9746-4F4E-95EE-9D1739C917AF}" type="presParOf" srcId="{0A1EC543-1743-4F25-8B12-6BAEBD8F6139}" destId="{0389126A-31AD-4A2C-8311-F837F606897F}" srcOrd="1" destOrd="0" presId="urn:microsoft.com/office/officeart/2005/8/layout/hierarchy3"/>
    <dgm:cxn modelId="{663DB40A-5209-4774-9B80-BCCB6C911608}" type="presParOf" srcId="{0A1EC543-1743-4F25-8B12-6BAEBD8F6139}" destId="{91C35BEF-1D48-4228-ACAB-C5D62953F1ED}" srcOrd="2" destOrd="0" presId="urn:microsoft.com/office/officeart/2005/8/layout/hierarchy3"/>
    <dgm:cxn modelId="{6C160516-EE31-4BDE-BCFF-CE05BEBC6C3B}" type="presParOf" srcId="{0A1EC543-1743-4F25-8B12-6BAEBD8F6139}" destId="{D6E7A5B4-6848-4662-8637-C89E69E6B42C}" srcOrd="3" destOrd="0" presId="urn:microsoft.com/office/officeart/2005/8/layout/hierarchy3"/>
    <dgm:cxn modelId="{EC4F0737-845B-4370-B2B2-B748C4D7688E}" type="presParOf" srcId="{0A1EC543-1743-4F25-8B12-6BAEBD8F6139}" destId="{A74AC9C7-FB6C-416B-8296-0EA053888194}" srcOrd="4" destOrd="0" presId="urn:microsoft.com/office/officeart/2005/8/layout/hierarchy3"/>
    <dgm:cxn modelId="{B9FBADD2-EECB-4482-9567-2B0BEA45C6ED}" type="presParOf" srcId="{0A1EC543-1743-4F25-8B12-6BAEBD8F6139}" destId="{81597D38-C629-4069-9540-07FCC3903A28}"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E3616F-9250-4010-911C-C786A6A691BA}">
      <dsp:nvSpPr>
        <dsp:cNvPr id="0" name=""/>
        <dsp:cNvSpPr/>
      </dsp:nvSpPr>
      <dsp:spPr>
        <a:xfrm>
          <a:off x="2422912" y="-9848"/>
          <a:ext cx="3157758" cy="2768219"/>
        </a:xfrm>
        <a:prstGeom prst="ellipse">
          <a:avLst/>
        </a:prstGeom>
        <a:solidFill>
          <a:schemeClr val="accent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rgbClr val="C00000"/>
              </a:solidFill>
              <a:latin typeface="Arial"/>
              <a:ea typeface="+mn-ea"/>
              <a:cs typeface="Arial"/>
            </a:rPr>
            <a:t>Politiskā-sociālā-ideoloģiskā prakse</a:t>
          </a:r>
        </a:p>
        <a:p>
          <a:pPr marL="0" lvl="0" indent="0" algn="ctr" defTabSz="711200">
            <a:lnSpc>
              <a:spcPct val="90000"/>
            </a:lnSpc>
            <a:spcBef>
              <a:spcPct val="0"/>
            </a:spcBef>
            <a:spcAft>
              <a:spcPct val="35000"/>
            </a:spcAft>
            <a:buNone/>
          </a:pPr>
          <a:endParaRPr lang="lv-LV" sz="1600" b="1" kern="1200" dirty="0">
            <a:solidFill>
              <a:srgbClr val="C00000"/>
            </a:solidFill>
            <a:latin typeface="Arial"/>
            <a:ea typeface="+mn-ea"/>
            <a:cs typeface="Arial"/>
          </a:endParaRPr>
        </a:p>
      </dsp:txBody>
      <dsp:txXfrm>
        <a:off x="3183071" y="657018"/>
        <a:ext cx="1637439" cy="880842"/>
      </dsp:txXfrm>
    </dsp:sp>
    <dsp:sp modelId="{EF7F631D-71E4-40E1-B653-EF01AFC3FE4C}">
      <dsp:nvSpPr>
        <dsp:cNvPr id="0" name=""/>
        <dsp:cNvSpPr/>
      </dsp:nvSpPr>
      <dsp:spPr>
        <a:xfrm>
          <a:off x="3842432" y="1486894"/>
          <a:ext cx="3174128" cy="2919533"/>
        </a:xfrm>
        <a:prstGeom prst="ellipse">
          <a:avLst/>
        </a:prstGeom>
        <a:solidFill>
          <a:schemeClr val="accent2">
            <a:alpha val="50000"/>
            <a:hueOff val="-727682"/>
            <a:satOff val="-41964"/>
            <a:lumOff val="431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rgbClr val="C00000"/>
              </a:solidFill>
              <a:latin typeface="Arial"/>
              <a:ea typeface="+mn-ea"/>
              <a:cs typeface="Arial"/>
            </a:rPr>
            <a:t>Darba Organizācijas struktūras – profesionāļi </a:t>
          </a:r>
        </a:p>
      </dsp:txBody>
      <dsp:txXfrm>
        <a:off x="5092090" y="2476263"/>
        <a:ext cx="1346668" cy="1135431"/>
      </dsp:txXfrm>
    </dsp:sp>
    <dsp:sp modelId="{1F177710-C49C-4B86-8B9B-6135FB4F699E}">
      <dsp:nvSpPr>
        <dsp:cNvPr id="0" name=""/>
        <dsp:cNvSpPr/>
      </dsp:nvSpPr>
      <dsp:spPr>
        <a:xfrm>
          <a:off x="1154390" y="1491498"/>
          <a:ext cx="3354036" cy="3025017"/>
        </a:xfrm>
        <a:prstGeom prst="ellipse">
          <a:avLst/>
        </a:prstGeom>
        <a:solidFill>
          <a:schemeClr val="accent2">
            <a:alpha val="50000"/>
            <a:hueOff val="-1455363"/>
            <a:satOff val="-83928"/>
            <a:lumOff val="862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lv-LV" sz="1600" b="1" kern="1200" dirty="0">
              <a:solidFill>
                <a:srgbClr val="C00000"/>
              </a:solidFill>
              <a:latin typeface="Arial"/>
              <a:ea typeface="+mn-ea"/>
              <a:cs typeface="Arial"/>
            </a:rPr>
            <a:t>Klients-Sociālais darbinieks- pakalpojumu sniedzēju struktūras </a:t>
          </a:r>
        </a:p>
        <a:p>
          <a:pPr marL="0" lvl="0" indent="0" algn="ctr" defTabSz="711200">
            <a:lnSpc>
              <a:spcPct val="90000"/>
            </a:lnSpc>
            <a:spcBef>
              <a:spcPct val="0"/>
            </a:spcBef>
            <a:spcAft>
              <a:spcPct val="35000"/>
            </a:spcAft>
            <a:buNone/>
          </a:pPr>
          <a:r>
            <a:rPr lang="lv-LV" sz="1600" b="1" kern="1200" dirty="0">
              <a:solidFill>
                <a:srgbClr val="C00000"/>
              </a:solidFill>
              <a:latin typeface="Arial"/>
              <a:ea typeface="+mn-ea"/>
              <a:cs typeface="Arial"/>
            </a:rPr>
            <a:t>(Soc. Dienesti, Centri...)</a:t>
          </a:r>
        </a:p>
        <a:p>
          <a:pPr marL="0" lvl="0" indent="0" algn="ctr" defTabSz="711200">
            <a:lnSpc>
              <a:spcPct val="90000"/>
            </a:lnSpc>
            <a:spcBef>
              <a:spcPct val="0"/>
            </a:spcBef>
            <a:spcAft>
              <a:spcPct val="35000"/>
            </a:spcAft>
            <a:buNone/>
          </a:pPr>
          <a:endParaRPr lang="lv-LV" sz="1600" b="1" kern="1200" dirty="0">
            <a:solidFill>
              <a:srgbClr val="C00000"/>
            </a:solidFill>
            <a:latin typeface="Arial"/>
            <a:ea typeface="+mn-ea"/>
            <a:cs typeface="Arial"/>
          </a:endParaRPr>
        </a:p>
      </dsp:txBody>
      <dsp:txXfrm>
        <a:off x="1764941" y="2516613"/>
        <a:ext cx="1422997" cy="11764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355F6-AB0E-4A0E-AE6E-6F7B5166D957}">
      <dsp:nvSpPr>
        <dsp:cNvPr id="0" name=""/>
        <dsp:cNvSpPr/>
      </dsp:nvSpPr>
      <dsp:spPr>
        <a:xfrm>
          <a:off x="2842619" y="2245092"/>
          <a:ext cx="2744001" cy="2744001"/>
        </a:xfrm>
        <a:prstGeom prst="gear9">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1" kern="1200" dirty="0"/>
            <a:t>Sabiedrības strukturālā dinamika,</a:t>
          </a:r>
        </a:p>
      </dsp:txBody>
      <dsp:txXfrm>
        <a:off x="3394285" y="2887861"/>
        <a:ext cx="1640669" cy="1410473"/>
      </dsp:txXfrm>
    </dsp:sp>
    <dsp:sp modelId="{C8D3EC90-9E48-4977-B7AB-B6157954CDD3}">
      <dsp:nvSpPr>
        <dsp:cNvPr id="0" name=""/>
        <dsp:cNvSpPr/>
      </dsp:nvSpPr>
      <dsp:spPr>
        <a:xfrm>
          <a:off x="1246109" y="1596510"/>
          <a:ext cx="1995637" cy="1995637"/>
        </a:xfrm>
        <a:prstGeom prst="gear6">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1" kern="1200" dirty="0"/>
            <a:t>Cilvēka konkrētā ikdiena</a:t>
          </a:r>
        </a:p>
      </dsp:txBody>
      <dsp:txXfrm>
        <a:off x="1748517" y="2101954"/>
        <a:ext cx="990821" cy="984749"/>
      </dsp:txXfrm>
    </dsp:sp>
    <dsp:sp modelId="{560622AD-3217-44B4-B3BF-E9A73A2D0600}">
      <dsp:nvSpPr>
        <dsp:cNvPr id="0" name=""/>
        <dsp:cNvSpPr/>
      </dsp:nvSpPr>
      <dsp:spPr>
        <a:xfrm rot="20700000">
          <a:off x="1996752" y="318092"/>
          <a:ext cx="2689552" cy="1758579"/>
        </a:xfrm>
        <a:prstGeom prst="gear6">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lv-LV" sz="1400" b="1" kern="1200" dirty="0"/>
            <a:t>Profesijas institucionālā dzīve </a:t>
          </a:r>
        </a:p>
      </dsp:txBody>
      <dsp:txXfrm rot="-20700000">
        <a:off x="2641869" y="648582"/>
        <a:ext cx="1399320" cy="1097600"/>
      </dsp:txXfrm>
    </dsp:sp>
    <dsp:sp modelId="{7F7B6342-880A-4C8C-8C0A-98B7F4B1F79F}">
      <dsp:nvSpPr>
        <dsp:cNvPr id="0" name=""/>
        <dsp:cNvSpPr/>
      </dsp:nvSpPr>
      <dsp:spPr>
        <a:xfrm>
          <a:off x="2640447" y="1825990"/>
          <a:ext cx="3512322" cy="3512322"/>
        </a:xfrm>
        <a:prstGeom prst="circularArrow">
          <a:avLst>
            <a:gd name="adj1" fmla="val 4687"/>
            <a:gd name="adj2" fmla="val 299029"/>
            <a:gd name="adj3" fmla="val 2532354"/>
            <a:gd name="adj4" fmla="val 15826834"/>
            <a:gd name="adj5" fmla="val 5469"/>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F13BEF91-C428-4838-A94E-B94213734F50}">
      <dsp:nvSpPr>
        <dsp:cNvPr id="0" name=""/>
        <dsp:cNvSpPr/>
      </dsp:nvSpPr>
      <dsp:spPr>
        <a:xfrm>
          <a:off x="892686" y="1151540"/>
          <a:ext cx="2551921" cy="255192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 modelId="{5C60C022-12B2-4072-9E0E-B169B0B25A79}">
      <dsp:nvSpPr>
        <dsp:cNvPr id="0" name=""/>
        <dsp:cNvSpPr/>
      </dsp:nvSpPr>
      <dsp:spPr>
        <a:xfrm>
          <a:off x="1911585" y="-211975"/>
          <a:ext cx="2751485" cy="2751485"/>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7369D1-8F47-477D-BBC5-014BE1C225BD}">
      <dsp:nvSpPr>
        <dsp:cNvPr id="0" name=""/>
        <dsp:cNvSpPr/>
      </dsp:nvSpPr>
      <dsp:spPr>
        <a:xfrm>
          <a:off x="566950" y="2595"/>
          <a:ext cx="2068169" cy="744674"/>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Font typeface="Wingdings" panose="05000000000000000000" pitchFamily="2" charset="2"/>
            <a:buNone/>
          </a:pPr>
          <a:r>
            <a:rPr lang="lv-LV" sz="1600" b="1" kern="1200" dirty="0"/>
            <a:t>Sabiedrības strukturālā dinamika</a:t>
          </a:r>
        </a:p>
      </dsp:txBody>
      <dsp:txXfrm>
        <a:off x="588761" y="24406"/>
        <a:ext cx="2024547" cy="701052"/>
      </dsp:txXfrm>
    </dsp:sp>
    <dsp:sp modelId="{5E0BC1D6-3FB4-4AAA-B24C-C35401CFAE09}">
      <dsp:nvSpPr>
        <dsp:cNvPr id="0" name=""/>
        <dsp:cNvSpPr/>
      </dsp:nvSpPr>
      <dsp:spPr>
        <a:xfrm>
          <a:off x="773767" y="747270"/>
          <a:ext cx="206816" cy="558505"/>
        </a:xfrm>
        <a:custGeom>
          <a:avLst/>
          <a:gdLst/>
          <a:ahLst/>
          <a:cxnLst/>
          <a:rect l="0" t="0" r="0" b="0"/>
          <a:pathLst>
            <a:path>
              <a:moveTo>
                <a:pt x="0" y="0"/>
              </a:moveTo>
              <a:lnTo>
                <a:pt x="0" y="558505"/>
              </a:lnTo>
              <a:lnTo>
                <a:pt x="206816" y="558505"/>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7E77851-13D7-4EF0-BEC0-18787722C959}">
      <dsp:nvSpPr>
        <dsp:cNvPr id="0" name=""/>
        <dsp:cNvSpPr/>
      </dsp:nvSpPr>
      <dsp:spPr>
        <a:xfrm>
          <a:off x="980584" y="933438"/>
          <a:ext cx="2206476" cy="744674"/>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100000"/>
            </a:lnSpc>
            <a:spcBef>
              <a:spcPct val="0"/>
            </a:spcBef>
            <a:spcAft>
              <a:spcPct val="35000"/>
            </a:spcAft>
            <a:buNone/>
          </a:pPr>
          <a:r>
            <a:rPr lang="lv-LV" sz="1600" b="1" kern="1200" dirty="0"/>
            <a:t>1990.</a:t>
          </a:r>
          <a:r>
            <a:rPr lang="lv-LV" sz="1600" kern="1200" dirty="0"/>
            <a:t> </a:t>
          </a:r>
          <a:r>
            <a:rPr lang="lv-LV" sz="1600" b="1" kern="1200" dirty="0"/>
            <a:t>Latvijas Neatkarības atgūšana</a:t>
          </a:r>
        </a:p>
      </dsp:txBody>
      <dsp:txXfrm>
        <a:off x="1002395" y="955249"/>
        <a:ext cx="2162854" cy="701052"/>
      </dsp:txXfrm>
    </dsp:sp>
    <dsp:sp modelId="{4D20AA43-1F2E-4BE9-9FDB-83139D41CCA0}">
      <dsp:nvSpPr>
        <dsp:cNvPr id="0" name=""/>
        <dsp:cNvSpPr/>
      </dsp:nvSpPr>
      <dsp:spPr>
        <a:xfrm>
          <a:off x="773767" y="747270"/>
          <a:ext cx="206816" cy="1489348"/>
        </a:xfrm>
        <a:custGeom>
          <a:avLst/>
          <a:gdLst/>
          <a:ahLst/>
          <a:cxnLst/>
          <a:rect l="0" t="0" r="0" b="0"/>
          <a:pathLst>
            <a:path>
              <a:moveTo>
                <a:pt x="0" y="0"/>
              </a:moveTo>
              <a:lnTo>
                <a:pt x="0" y="1489348"/>
              </a:lnTo>
              <a:lnTo>
                <a:pt x="206816" y="1489348"/>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31C15ED-600D-4AC5-B9E6-453DE1AB54FE}">
      <dsp:nvSpPr>
        <dsp:cNvPr id="0" name=""/>
        <dsp:cNvSpPr/>
      </dsp:nvSpPr>
      <dsp:spPr>
        <a:xfrm>
          <a:off x="980584" y="1864281"/>
          <a:ext cx="2284982" cy="744674"/>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1995. Banku krīze Latvijā</a:t>
          </a:r>
        </a:p>
      </dsp:txBody>
      <dsp:txXfrm>
        <a:off x="1002395" y="1886092"/>
        <a:ext cx="2241360" cy="701052"/>
      </dsp:txXfrm>
    </dsp:sp>
    <dsp:sp modelId="{567D5137-BDE0-44FE-A737-7D75E670800A}">
      <dsp:nvSpPr>
        <dsp:cNvPr id="0" name=""/>
        <dsp:cNvSpPr/>
      </dsp:nvSpPr>
      <dsp:spPr>
        <a:xfrm>
          <a:off x="773767" y="747270"/>
          <a:ext cx="206816" cy="2420191"/>
        </a:xfrm>
        <a:custGeom>
          <a:avLst/>
          <a:gdLst/>
          <a:ahLst/>
          <a:cxnLst/>
          <a:rect l="0" t="0" r="0" b="0"/>
          <a:pathLst>
            <a:path>
              <a:moveTo>
                <a:pt x="0" y="0"/>
              </a:moveTo>
              <a:lnTo>
                <a:pt x="0" y="2420191"/>
              </a:lnTo>
              <a:lnTo>
                <a:pt x="206816" y="2420191"/>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105789C-98E6-41FC-B18C-37A26B8B8AFD}">
      <dsp:nvSpPr>
        <dsp:cNvPr id="0" name=""/>
        <dsp:cNvSpPr/>
      </dsp:nvSpPr>
      <dsp:spPr>
        <a:xfrm>
          <a:off x="980584" y="2795124"/>
          <a:ext cx="2070862" cy="744674"/>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2004.</a:t>
          </a:r>
        </a:p>
        <a:p>
          <a:pPr marL="0" lvl="0" indent="0" algn="ctr" defTabSz="711200">
            <a:lnSpc>
              <a:spcPct val="90000"/>
            </a:lnSpc>
            <a:spcBef>
              <a:spcPct val="0"/>
            </a:spcBef>
            <a:spcAft>
              <a:spcPct val="35000"/>
            </a:spcAft>
            <a:buNone/>
          </a:pPr>
          <a:r>
            <a:rPr lang="lv-LV" sz="1600" b="1" kern="1200" dirty="0"/>
            <a:t>Iestāšanās ES</a:t>
          </a:r>
        </a:p>
      </dsp:txBody>
      <dsp:txXfrm>
        <a:off x="1002395" y="2816935"/>
        <a:ext cx="2027240" cy="701052"/>
      </dsp:txXfrm>
    </dsp:sp>
    <dsp:sp modelId="{C758C285-7BAA-4587-B482-3C46B1542004}">
      <dsp:nvSpPr>
        <dsp:cNvPr id="0" name=""/>
        <dsp:cNvSpPr/>
      </dsp:nvSpPr>
      <dsp:spPr>
        <a:xfrm>
          <a:off x="773767" y="747270"/>
          <a:ext cx="206816" cy="3351034"/>
        </a:xfrm>
        <a:custGeom>
          <a:avLst/>
          <a:gdLst/>
          <a:ahLst/>
          <a:cxnLst/>
          <a:rect l="0" t="0" r="0" b="0"/>
          <a:pathLst>
            <a:path>
              <a:moveTo>
                <a:pt x="0" y="0"/>
              </a:moveTo>
              <a:lnTo>
                <a:pt x="0" y="3351034"/>
              </a:lnTo>
              <a:lnTo>
                <a:pt x="206816" y="3351034"/>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58791EE-E8E6-4DB1-BE02-94F3185BD46B}">
      <dsp:nvSpPr>
        <dsp:cNvPr id="0" name=""/>
        <dsp:cNvSpPr/>
      </dsp:nvSpPr>
      <dsp:spPr>
        <a:xfrm>
          <a:off x="980584" y="3725967"/>
          <a:ext cx="1997049" cy="744674"/>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2008.-2011</a:t>
          </a:r>
        </a:p>
        <a:p>
          <a:pPr marL="0" lvl="0" indent="0" algn="ctr" defTabSz="711200">
            <a:lnSpc>
              <a:spcPct val="90000"/>
            </a:lnSpc>
            <a:spcBef>
              <a:spcPct val="0"/>
            </a:spcBef>
            <a:spcAft>
              <a:spcPct val="35000"/>
            </a:spcAft>
            <a:buNone/>
          </a:pPr>
          <a:r>
            <a:rPr lang="lv-LV" sz="1600" b="1" kern="1200" dirty="0"/>
            <a:t>Finanšu ekonomiskā krīze</a:t>
          </a:r>
        </a:p>
      </dsp:txBody>
      <dsp:txXfrm>
        <a:off x="1002395" y="3747778"/>
        <a:ext cx="1953427" cy="701052"/>
      </dsp:txXfrm>
    </dsp:sp>
    <dsp:sp modelId="{B1DEB5BE-0B7E-4E03-8AA1-79C6D39DF1CF}">
      <dsp:nvSpPr>
        <dsp:cNvPr id="0" name=""/>
        <dsp:cNvSpPr/>
      </dsp:nvSpPr>
      <dsp:spPr>
        <a:xfrm>
          <a:off x="773767" y="747270"/>
          <a:ext cx="189218" cy="4281877"/>
        </a:xfrm>
        <a:custGeom>
          <a:avLst/>
          <a:gdLst/>
          <a:ahLst/>
          <a:cxnLst/>
          <a:rect l="0" t="0" r="0" b="0"/>
          <a:pathLst>
            <a:path>
              <a:moveTo>
                <a:pt x="0" y="0"/>
              </a:moveTo>
              <a:lnTo>
                <a:pt x="0" y="4281877"/>
              </a:lnTo>
              <a:lnTo>
                <a:pt x="189218" y="4281877"/>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582A7A3-E802-4488-AA6C-B2E68AF051F6}">
      <dsp:nvSpPr>
        <dsp:cNvPr id="0" name=""/>
        <dsp:cNvSpPr/>
      </dsp:nvSpPr>
      <dsp:spPr>
        <a:xfrm>
          <a:off x="962986" y="4656810"/>
          <a:ext cx="1950975" cy="744674"/>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2019. –COVID-19</a:t>
          </a:r>
        </a:p>
      </dsp:txBody>
      <dsp:txXfrm>
        <a:off x="984797" y="4678621"/>
        <a:ext cx="1907353" cy="701052"/>
      </dsp:txXfrm>
    </dsp:sp>
    <dsp:sp modelId="{579E1035-74FA-4614-AD63-A2B890C3A196}">
      <dsp:nvSpPr>
        <dsp:cNvPr id="0" name=""/>
        <dsp:cNvSpPr/>
      </dsp:nvSpPr>
      <dsp:spPr>
        <a:xfrm>
          <a:off x="773767" y="747270"/>
          <a:ext cx="206816" cy="5212720"/>
        </a:xfrm>
        <a:custGeom>
          <a:avLst/>
          <a:gdLst/>
          <a:ahLst/>
          <a:cxnLst/>
          <a:rect l="0" t="0" r="0" b="0"/>
          <a:pathLst>
            <a:path>
              <a:moveTo>
                <a:pt x="0" y="0"/>
              </a:moveTo>
              <a:lnTo>
                <a:pt x="0" y="5212720"/>
              </a:lnTo>
              <a:lnTo>
                <a:pt x="206816" y="5212720"/>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CA331D4-0BCE-409F-BDBC-544AF452C68B}">
      <dsp:nvSpPr>
        <dsp:cNvPr id="0" name=""/>
        <dsp:cNvSpPr/>
      </dsp:nvSpPr>
      <dsp:spPr>
        <a:xfrm>
          <a:off x="980584" y="5587653"/>
          <a:ext cx="2002149" cy="744674"/>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i="0" kern="1200" dirty="0"/>
            <a:t>2021. – Administratīvi teritoriālā reforma</a:t>
          </a:r>
        </a:p>
      </dsp:txBody>
      <dsp:txXfrm>
        <a:off x="1002395" y="5609464"/>
        <a:ext cx="1958527" cy="701052"/>
      </dsp:txXfrm>
    </dsp:sp>
    <dsp:sp modelId="{41BDB22B-ED00-45F1-A048-87D80A113C7F}">
      <dsp:nvSpPr>
        <dsp:cNvPr id="0" name=""/>
        <dsp:cNvSpPr/>
      </dsp:nvSpPr>
      <dsp:spPr>
        <a:xfrm>
          <a:off x="3007457" y="2595"/>
          <a:ext cx="3526018" cy="744674"/>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Sociālais darbs</a:t>
          </a:r>
        </a:p>
      </dsp:txBody>
      <dsp:txXfrm>
        <a:off x="3029268" y="24406"/>
        <a:ext cx="3482396" cy="701052"/>
      </dsp:txXfrm>
    </dsp:sp>
    <dsp:sp modelId="{F5728CE0-63C9-44E6-A2DB-FA161C32EF5C}">
      <dsp:nvSpPr>
        <dsp:cNvPr id="0" name=""/>
        <dsp:cNvSpPr/>
      </dsp:nvSpPr>
      <dsp:spPr>
        <a:xfrm>
          <a:off x="3360059" y="747270"/>
          <a:ext cx="352601" cy="558505"/>
        </a:xfrm>
        <a:custGeom>
          <a:avLst/>
          <a:gdLst/>
          <a:ahLst/>
          <a:cxnLst/>
          <a:rect l="0" t="0" r="0" b="0"/>
          <a:pathLst>
            <a:path>
              <a:moveTo>
                <a:pt x="0" y="0"/>
              </a:moveTo>
              <a:lnTo>
                <a:pt x="0" y="558505"/>
              </a:lnTo>
              <a:lnTo>
                <a:pt x="352601" y="558505"/>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134188F-6F40-419B-B0FE-50C3BFA2B1ED}">
      <dsp:nvSpPr>
        <dsp:cNvPr id="0" name=""/>
        <dsp:cNvSpPr/>
      </dsp:nvSpPr>
      <dsp:spPr>
        <a:xfrm>
          <a:off x="3712660" y="933438"/>
          <a:ext cx="6252107" cy="744674"/>
        </a:xfrm>
        <a:prstGeom prst="roundRect">
          <a:avLst>
            <a:gd name="adj" fmla="val 10000"/>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endParaRPr lang="lv-LV" sz="1600" b="0" kern="1200" dirty="0"/>
        </a:p>
        <a:p>
          <a:pPr marL="0" lvl="0" indent="0" algn="ctr" defTabSz="711200">
            <a:lnSpc>
              <a:spcPct val="100000"/>
            </a:lnSpc>
            <a:spcBef>
              <a:spcPct val="0"/>
            </a:spcBef>
            <a:spcAft>
              <a:spcPct val="35000"/>
            </a:spcAft>
            <a:buNone/>
          </a:pPr>
          <a:r>
            <a:rPr lang="lv-LV" sz="1600" b="1" kern="1200" dirty="0"/>
            <a:t>1991. -1996. </a:t>
          </a:r>
          <a:r>
            <a:rPr lang="lv-LV" sz="1600" b="1" i="0" kern="1200" dirty="0"/>
            <a:t>Sociālā darbinieka profesijas  tapšana un atzīšana</a:t>
          </a:r>
          <a:r>
            <a:rPr lang="lv-LV" sz="1600" kern="1200" dirty="0"/>
            <a:t> </a:t>
          </a:r>
          <a:endParaRPr lang="lv-LV" sz="1600" b="0" kern="1200" dirty="0"/>
        </a:p>
        <a:p>
          <a:pPr marL="0" lvl="0" indent="0" algn="ctr" defTabSz="711200">
            <a:lnSpc>
              <a:spcPct val="90000"/>
            </a:lnSpc>
            <a:spcBef>
              <a:spcPct val="0"/>
            </a:spcBef>
            <a:spcAft>
              <a:spcPct val="35000"/>
            </a:spcAft>
            <a:buNone/>
          </a:pPr>
          <a:endParaRPr lang="lv-LV" sz="1600" b="0" kern="1200" dirty="0"/>
        </a:p>
      </dsp:txBody>
      <dsp:txXfrm>
        <a:off x="3734471" y="955249"/>
        <a:ext cx="6208485" cy="701052"/>
      </dsp:txXfrm>
    </dsp:sp>
    <dsp:sp modelId="{547CD2F9-6D9F-4759-B497-715EA1DB9D1F}">
      <dsp:nvSpPr>
        <dsp:cNvPr id="0" name=""/>
        <dsp:cNvSpPr/>
      </dsp:nvSpPr>
      <dsp:spPr>
        <a:xfrm>
          <a:off x="3360059" y="747270"/>
          <a:ext cx="389037" cy="1719844"/>
        </a:xfrm>
        <a:custGeom>
          <a:avLst/>
          <a:gdLst/>
          <a:ahLst/>
          <a:cxnLst/>
          <a:rect l="0" t="0" r="0" b="0"/>
          <a:pathLst>
            <a:path>
              <a:moveTo>
                <a:pt x="0" y="0"/>
              </a:moveTo>
              <a:lnTo>
                <a:pt x="0" y="1719844"/>
              </a:lnTo>
              <a:lnTo>
                <a:pt x="389037" y="1719844"/>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CBCE3A5-15E8-45C0-B620-4354BC54D8E8}">
      <dsp:nvSpPr>
        <dsp:cNvPr id="0" name=""/>
        <dsp:cNvSpPr/>
      </dsp:nvSpPr>
      <dsp:spPr>
        <a:xfrm>
          <a:off x="3749096" y="1831784"/>
          <a:ext cx="6276270" cy="1270660"/>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endParaRPr lang="lv-LV" sz="1600" b="1" kern="1200" dirty="0"/>
        </a:p>
        <a:p>
          <a:pPr marL="0" lvl="0" indent="0" algn="ctr" defTabSz="711200">
            <a:lnSpc>
              <a:spcPct val="90000"/>
            </a:lnSpc>
            <a:spcBef>
              <a:spcPct val="0"/>
            </a:spcBef>
            <a:spcAft>
              <a:spcPct val="35000"/>
            </a:spcAft>
            <a:buNone/>
          </a:pPr>
          <a:r>
            <a:rPr lang="lv-LV" sz="1600" b="1" kern="1200" dirty="0" err="1"/>
            <a:t>Profesionalizācijas</a:t>
          </a:r>
          <a:r>
            <a:rPr lang="lv-LV" sz="1600" b="1" kern="1200" dirty="0"/>
            <a:t> sākumi  un standartizācija;</a:t>
          </a:r>
        </a:p>
        <a:p>
          <a:pPr marL="0" lvl="0" indent="0" algn="ctr" defTabSz="711200">
            <a:lnSpc>
              <a:spcPct val="90000"/>
            </a:lnSpc>
            <a:spcBef>
              <a:spcPct val="0"/>
            </a:spcBef>
            <a:spcAft>
              <a:spcPct val="35000"/>
            </a:spcAft>
            <a:buNone/>
          </a:pPr>
          <a:r>
            <a:rPr lang="lv-LV" sz="1600" b="1" kern="1200" dirty="0"/>
            <a:t>1997. Sociālās palīdzības sistēmas administrēšana” - Baltā grāmata”  P</a:t>
          </a:r>
          <a:r>
            <a:rPr lang="lv-LV" sz="1600" b="1" i="1" kern="1200" dirty="0"/>
            <a:t>āreju uz jaunu tirgus principa ieviešanu </a:t>
          </a:r>
          <a:r>
            <a:rPr lang="lv-LV" sz="1600" b="1" kern="1200" dirty="0"/>
            <a:t>sociālo pakalpojumu sniegšanā</a:t>
          </a:r>
        </a:p>
        <a:p>
          <a:pPr marL="0" lvl="0" indent="0" algn="ctr" defTabSz="711200">
            <a:lnSpc>
              <a:spcPct val="90000"/>
            </a:lnSpc>
            <a:spcBef>
              <a:spcPct val="0"/>
            </a:spcBef>
            <a:spcAft>
              <a:spcPct val="35000"/>
            </a:spcAft>
            <a:buNone/>
          </a:pPr>
          <a:r>
            <a:rPr lang="lv-LV" sz="1600" b="1" kern="1200" dirty="0"/>
            <a:t>2002. 1. Profesijas standarts </a:t>
          </a:r>
        </a:p>
        <a:p>
          <a:pPr marL="0" lvl="0" indent="0" algn="ctr" defTabSz="711200">
            <a:lnSpc>
              <a:spcPct val="90000"/>
            </a:lnSpc>
            <a:spcBef>
              <a:spcPct val="0"/>
            </a:spcBef>
            <a:spcAft>
              <a:spcPct val="35000"/>
            </a:spcAft>
            <a:buNone/>
          </a:pPr>
          <a:endParaRPr lang="lv-LV" sz="1600" kern="1200" dirty="0"/>
        </a:p>
      </dsp:txBody>
      <dsp:txXfrm>
        <a:off x="3786312" y="1869000"/>
        <a:ext cx="6201838" cy="1196228"/>
      </dsp:txXfrm>
    </dsp:sp>
    <dsp:sp modelId="{4193F045-275B-4AAF-9B0C-16D44C3259EE}">
      <dsp:nvSpPr>
        <dsp:cNvPr id="0" name=""/>
        <dsp:cNvSpPr/>
      </dsp:nvSpPr>
      <dsp:spPr>
        <a:xfrm>
          <a:off x="3360059" y="747270"/>
          <a:ext cx="362300" cy="3183933"/>
        </a:xfrm>
        <a:custGeom>
          <a:avLst/>
          <a:gdLst/>
          <a:ahLst/>
          <a:cxnLst/>
          <a:rect l="0" t="0" r="0" b="0"/>
          <a:pathLst>
            <a:path>
              <a:moveTo>
                <a:pt x="0" y="0"/>
              </a:moveTo>
              <a:lnTo>
                <a:pt x="0" y="3183933"/>
              </a:lnTo>
              <a:lnTo>
                <a:pt x="362300" y="318393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2A714AC-7CC5-4CE3-8057-2471AF54C4B5}">
      <dsp:nvSpPr>
        <dsp:cNvPr id="0" name=""/>
        <dsp:cNvSpPr/>
      </dsp:nvSpPr>
      <dsp:spPr>
        <a:xfrm>
          <a:off x="3722359" y="3230171"/>
          <a:ext cx="6302233" cy="1402065"/>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2003. Stājās spēkā Sociālās palīdzības un pakalpojumu likums:</a:t>
          </a:r>
        </a:p>
        <a:p>
          <a:pPr marL="0" lvl="0" indent="0" algn="ctr" defTabSz="711200">
            <a:lnSpc>
              <a:spcPct val="90000"/>
            </a:lnSpc>
            <a:spcBef>
              <a:spcPct val="0"/>
            </a:spcBef>
            <a:spcAft>
              <a:spcPct val="35000"/>
            </a:spcAft>
            <a:buNone/>
          </a:pPr>
          <a:r>
            <a:rPr lang="lv-LV" sz="1600" b="1" i="0" kern="1200" dirty="0"/>
            <a:t>Sociālo pakalpojumu sniedzējs</a:t>
          </a:r>
          <a:r>
            <a:rPr lang="lv-LV" sz="1600" b="0" i="0" kern="1200" dirty="0"/>
            <a:t> ,  </a:t>
          </a:r>
          <a:r>
            <a:rPr lang="lv-LV" sz="1600" b="1" i="0" kern="1200" dirty="0"/>
            <a:t>sniedz […] un sociālā darba pakalpojumus</a:t>
          </a:r>
        </a:p>
        <a:p>
          <a:pPr marL="0" lvl="0" indent="0" algn="ctr" defTabSz="711200">
            <a:lnSpc>
              <a:spcPct val="90000"/>
            </a:lnSpc>
            <a:spcBef>
              <a:spcPct val="0"/>
            </a:spcBef>
            <a:spcAft>
              <a:spcPct val="35000"/>
            </a:spcAft>
            <a:buNone/>
          </a:pPr>
          <a:r>
            <a:rPr lang="lv-LV" sz="1600" b="1" i="0" kern="1200" dirty="0"/>
            <a:t>2010. Jauns Profesijas standarts</a:t>
          </a:r>
        </a:p>
      </dsp:txBody>
      <dsp:txXfrm>
        <a:off x="3763424" y="3271236"/>
        <a:ext cx="6220103" cy="1319935"/>
      </dsp:txXfrm>
    </dsp:sp>
    <dsp:sp modelId="{8DF16ABE-AE65-4669-ACB7-2CFA22FB60AF}">
      <dsp:nvSpPr>
        <dsp:cNvPr id="0" name=""/>
        <dsp:cNvSpPr/>
      </dsp:nvSpPr>
      <dsp:spPr>
        <a:xfrm>
          <a:off x="3360059" y="747270"/>
          <a:ext cx="352601" cy="4345931"/>
        </a:xfrm>
        <a:custGeom>
          <a:avLst/>
          <a:gdLst/>
          <a:ahLst/>
          <a:cxnLst/>
          <a:rect l="0" t="0" r="0" b="0"/>
          <a:pathLst>
            <a:path>
              <a:moveTo>
                <a:pt x="0" y="0"/>
              </a:moveTo>
              <a:lnTo>
                <a:pt x="0" y="4345931"/>
              </a:lnTo>
              <a:lnTo>
                <a:pt x="352601" y="4345931"/>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24BCAC3-C5CA-4BDF-B6E7-E760538684A0}">
      <dsp:nvSpPr>
        <dsp:cNvPr id="0" name=""/>
        <dsp:cNvSpPr/>
      </dsp:nvSpPr>
      <dsp:spPr>
        <a:xfrm>
          <a:off x="3712660" y="4909344"/>
          <a:ext cx="6271504" cy="367712"/>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lv-LV" sz="1600" b="1" kern="1200" dirty="0"/>
            <a:t>Kopš 2019 (?)  vadlīnijas un metodikas  </a:t>
          </a:r>
        </a:p>
      </dsp:txBody>
      <dsp:txXfrm>
        <a:off x="3723430" y="4920114"/>
        <a:ext cx="6249964" cy="346172"/>
      </dsp:txXfrm>
    </dsp:sp>
    <dsp:sp modelId="{BB59588D-C625-45CE-8516-97549A889991}">
      <dsp:nvSpPr>
        <dsp:cNvPr id="0" name=""/>
        <dsp:cNvSpPr/>
      </dsp:nvSpPr>
      <dsp:spPr>
        <a:xfrm>
          <a:off x="3360059" y="747270"/>
          <a:ext cx="352601" cy="5088293"/>
        </a:xfrm>
        <a:custGeom>
          <a:avLst/>
          <a:gdLst/>
          <a:ahLst/>
          <a:cxnLst/>
          <a:rect l="0" t="0" r="0" b="0"/>
          <a:pathLst>
            <a:path>
              <a:moveTo>
                <a:pt x="0" y="0"/>
              </a:moveTo>
              <a:lnTo>
                <a:pt x="0" y="5088293"/>
              </a:lnTo>
              <a:lnTo>
                <a:pt x="352601" y="5088293"/>
              </a:lnTo>
            </a:path>
          </a:pathLst>
        </a:custGeom>
        <a:noFill/>
        <a:ln w="1270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3019484-1D93-4856-B460-880948CCDAE9}">
      <dsp:nvSpPr>
        <dsp:cNvPr id="0" name=""/>
        <dsp:cNvSpPr/>
      </dsp:nvSpPr>
      <dsp:spPr>
        <a:xfrm>
          <a:off x="3712660" y="5463226"/>
          <a:ext cx="6329732" cy="744674"/>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marL="0" lvl="0" indent="0" algn="l" defTabSz="711200">
            <a:lnSpc>
              <a:spcPct val="90000"/>
            </a:lnSpc>
            <a:spcBef>
              <a:spcPct val="0"/>
            </a:spcBef>
            <a:spcAft>
              <a:spcPct val="35000"/>
            </a:spcAft>
            <a:buNone/>
          </a:pPr>
          <a:r>
            <a:rPr lang="lv-LV" sz="1600" kern="1200" dirty="0"/>
            <a:t>     </a:t>
          </a:r>
          <a:r>
            <a:rPr lang="lv-LV" sz="1600" b="1" kern="1200" dirty="0"/>
            <a:t>2021. Jauns Sociālā darbinieka Profesijas standarts</a:t>
          </a:r>
        </a:p>
        <a:p>
          <a:pPr marL="0" lvl="0" indent="0" algn="l" defTabSz="711200">
            <a:lnSpc>
              <a:spcPct val="90000"/>
            </a:lnSpc>
            <a:spcBef>
              <a:spcPct val="0"/>
            </a:spcBef>
            <a:spcAft>
              <a:spcPct val="35000"/>
            </a:spcAft>
            <a:buNone/>
          </a:pPr>
          <a:r>
            <a:rPr lang="lv-LV" sz="1600" b="1" kern="1200" dirty="0"/>
            <a:t>     2022. Vadošais sociālais darbinieks</a:t>
          </a:r>
        </a:p>
      </dsp:txBody>
      <dsp:txXfrm>
        <a:off x="3734471" y="5485037"/>
        <a:ext cx="6286110" cy="7010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B591D-CAE4-4920-849B-E5464FCAA794}">
      <dsp:nvSpPr>
        <dsp:cNvPr id="0" name=""/>
        <dsp:cNvSpPr/>
      </dsp:nvSpPr>
      <dsp:spPr>
        <a:xfrm rot="16200000">
          <a:off x="1562133" y="1715116"/>
          <a:ext cx="3631792" cy="2219410"/>
        </a:xfrm>
        <a:prstGeom prst="round2SameRect">
          <a:avLst>
            <a:gd name="adj1" fmla="val 16670"/>
            <a:gd name="adj2" fmla="val 0"/>
          </a:avLst>
        </a:prstGeom>
        <a:solidFill>
          <a:schemeClr val="dk2">
            <a:tint val="50000"/>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txBody>
        <a:bodyPr spcFirstLastPara="0" vert="horz" wrap="square" lIns="68580" tIns="114300" rIns="102870" bIns="114300" numCol="1" spcCol="1270" anchor="t" anchorCtr="0">
          <a:noAutofit/>
        </a:bodyPr>
        <a:lstStyle/>
        <a:p>
          <a:pPr marL="0" lvl="0" indent="0" algn="l" defTabSz="800100">
            <a:lnSpc>
              <a:spcPct val="90000"/>
            </a:lnSpc>
            <a:spcBef>
              <a:spcPct val="0"/>
            </a:spcBef>
            <a:spcAft>
              <a:spcPct val="35000"/>
            </a:spcAft>
            <a:buNone/>
          </a:pPr>
          <a:endParaRPr lang="lv-LV" sz="1800" kern="1200" dirty="0">
            <a:latin typeface="Arial Narrow" panose="020B0606020202030204" pitchFamily="34" charset="0"/>
          </a:endParaRPr>
        </a:p>
        <a:p>
          <a:pPr marL="0" lvl="0" indent="0" algn="l" defTabSz="800100">
            <a:lnSpc>
              <a:spcPct val="90000"/>
            </a:lnSpc>
            <a:spcBef>
              <a:spcPct val="0"/>
            </a:spcBef>
            <a:spcAft>
              <a:spcPct val="35000"/>
            </a:spcAft>
            <a:buNone/>
          </a:pPr>
          <a:endParaRPr lang="lv-LV" sz="1800" b="1" kern="1200" dirty="0">
            <a:latin typeface="Arial Narrow" panose="020B0606020202030204" pitchFamily="34" charset="0"/>
          </a:endParaRPr>
        </a:p>
        <a:p>
          <a:pPr marL="0" lvl="0" indent="0" algn="l" defTabSz="800100">
            <a:lnSpc>
              <a:spcPct val="90000"/>
            </a:lnSpc>
            <a:spcBef>
              <a:spcPct val="0"/>
            </a:spcBef>
            <a:spcAft>
              <a:spcPct val="35000"/>
            </a:spcAft>
            <a:buNone/>
          </a:pPr>
          <a:r>
            <a:rPr lang="lv-LV" sz="1800" b="1" kern="1200" dirty="0" err="1">
              <a:latin typeface="Arial Narrow" panose="020B0606020202030204" pitchFamily="34" charset="0"/>
            </a:rPr>
            <a:t>Profesionalizācija</a:t>
          </a:r>
          <a:r>
            <a:rPr lang="lv-LV" sz="1800" b="1" kern="1200" dirty="0">
              <a:latin typeface="Arial Narrow" panose="020B0606020202030204" pitchFamily="34" charset="0"/>
            </a:rPr>
            <a:t> </a:t>
          </a:r>
          <a:r>
            <a:rPr lang="lv-LV" sz="1800" kern="1200" dirty="0">
              <a:latin typeface="Arial Narrow" panose="020B0606020202030204" pitchFamily="34" charset="0"/>
            </a:rPr>
            <a:t>apzīmē  profesijas strukturālu  nostiprināšanos:  izglītību, ētiku, profesijas statusu, profesionālas organizācijas </a:t>
          </a:r>
        </a:p>
      </dsp:txBody>
      <dsp:txXfrm rot="5400000">
        <a:off x="2376686" y="1117287"/>
        <a:ext cx="2111048" cy="3415068"/>
      </dsp:txXfrm>
    </dsp:sp>
    <dsp:sp modelId="{91684575-B7B2-4F3F-B9F5-0EC0FD9B6070}">
      <dsp:nvSpPr>
        <dsp:cNvPr id="0" name=""/>
        <dsp:cNvSpPr/>
      </dsp:nvSpPr>
      <dsp:spPr>
        <a:xfrm rot="5400000">
          <a:off x="3882323" y="1715116"/>
          <a:ext cx="3631792" cy="2219410"/>
        </a:xfrm>
        <a:prstGeom prst="round2SameRect">
          <a:avLst>
            <a:gd name="adj1" fmla="val 16670"/>
            <a:gd name="adj2" fmla="val 0"/>
          </a:avLst>
        </a:prstGeom>
        <a:solidFill>
          <a:schemeClr val="dk2">
            <a:tint val="50000"/>
            <a:hueOff val="0"/>
            <a:satOff val="0"/>
            <a:lumOff val="0"/>
            <a:alphaOff val="0"/>
          </a:schemeClr>
        </a:solidFill>
        <a:ln w="6350" cap="flat" cmpd="sng" algn="ctr">
          <a:solidFill>
            <a:schemeClr val="dk2">
              <a:shade val="80000"/>
              <a:hueOff val="0"/>
              <a:satOff val="0"/>
              <a:lumOff val="0"/>
              <a:alphaOff val="0"/>
            </a:schemeClr>
          </a:solidFill>
          <a:prstDash val="solid"/>
          <a:miter lim="800000"/>
        </a:ln>
        <a:effectLst/>
      </dsp:spPr>
      <dsp:style>
        <a:lnRef idx="1">
          <a:scrgbClr r="0" g="0" b="0"/>
        </a:lnRef>
        <a:fillRef idx="1">
          <a:scrgbClr r="0" g="0" b="0"/>
        </a:fillRef>
        <a:effectRef idx="1">
          <a:scrgbClr r="0" g="0" b="0"/>
        </a:effectRef>
        <a:fontRef idx="minor"/>
      </dsp:style>
      <dsp:txBody>
        <a:bodyPr spcFirstLastPara="0" vert="horz" wrap="square" lIns="97155" tIns="107950" rIns="64770" bIns="107950" numCol="1" spcCol="1270" anchor="t" anchorCtr="0">
          <a:noAutofit/>
        </a:bodyPr>
        <a:lstStyle/>
        <a:p>
          <a:pPr marL="0" lvl="0" indent="0" algn="l" defTabSz="755650">
            <a:lnSpc>
              <a:spcPct val="90000"/>
            </a:lnSpc>
            <a:spcBef>
              <a:spcPct val="0"/>
            </a:spcBef>
            <a:spcAft>
              <a:spcPct val="35000"/>
            </a:spcAft>
            <a:buNone/>
          </a:pPr>
          <a:endParaRPr lang="lv-LV" sz="1700" b="1" kern="1200" dirty="0">
            <a:latin typeface="Arial Narrow" panose="020B0606020202030204" pitchFamily="34" charset="0"/>
            <a:ea typeface="Calibri" panose="020F0502020204030204" pitchFamily="34" charset="0"/>
            <a:cs typeface="Times New Roman" panose="02020603050405020304" pitchFamily="18" charset="0"/>
          </a:endParaRPr>
        </a:p>
        <a:p>
          <a:pPr marL="0" lvl="0" indent="0" algn="l" defTabSz="755650">
            <a:lnSpc>
              <a:spcPct val="90000"/>
            </a:lnSpc>
            <a:spcBef>
              <a:spcPct val="0"/>
            </a:spcBef>
            <a:spcAft>
              <a:spcPct val="35000"/>
            </a:spcAft>
            <a:buNone/>
          </a:pPr>
          <a:r>
            <a:rPr lang="lv-LV" sz="1700" b="1" kern="1200" dirty="0" err="1">
              <a:latin typeface="Arial Narrow" panose="020B0606020202030204" pitchFamily="34" charset="0"/>
              <a:ea typeface="Calibri" panose="020F0502020204030204" pitchFamily="34" charset="0"/>
              <a:cs typeface="Times New Roman" panose="02020603050405020304" pitchFamily="18" charset="0"/>
            </a:rPr>
            <a:t>Menedžeriālisms</a:t>
          </a:r>
          <a:r>
            <a:rPr lang="lv-LV" sz="1700" kern="1200" dirty="0">
              <a:latin typeface="Arial Narrow" panose="020B0606020202030204" pitchFamily="34" charset="0"/>
              <a:ea typeface="Calibri" panose="020F0502020204030204" pitchFamily="34" charset="0"/>
              <a:cs typeface="Times New Roman" panose="02020603050405020304" pitchFamily="18" charset="0"/>
            </a:rPr>
            <a:t> — vadības loģika, kas uzsver kontroli, standartizāciju un rezultātu mērīšanu. Šis krustpunkts rada </a:t>
          </a:r>
          <a:r>
            <a:rPr lang="lv-LV" sz="1700" b="1" kern="1200" dirty="0">
              <a:latin typeface="Arial Narrow" panose="020B0606020202030204" pitchFamily="34" charset="0"/>
              <a:ea typeface="Calibri" panose="020F0502020204030204" pitchFamily="34" charset="0"/>
              <a:cs typeface="Times New Roman" panose="02020603050405020304" pitchFamily="18" charset="0"/>
            </a:rPr>
            <a:t>spriedzi</a:t>
          </a:r>
          <a:r>
            <a:rPr lang="lv-LV" sz="1700" kern="1200" dirty="0">
              <a:latin typeface="Arial Narrow" panose="020B0606020202030204" pitchFamily="34" charset="0"/>
              <a:ea typeface="Calibri" panose="020F0502020204030204" pitchFamily="34" charset="0"/>
              <a:cs typeface="Times New Roman" panose="02020603050405020304" pitchFamily="18" charset="0"/>
            </a:rPr>
            <a:t>: starp autonomu, </a:t>
          </a:r>
          <a:r>
            <a:rPr lang="lv-LV" sz="1700" kern="1200" dirty="0" err="1">
              <a:latin typeface="Arial Narrow" panose="020B0606020202030204" pitchFamily="34" charset="0"/>
              <a:ea typeface="Calibri" panose="020F0502020204030204" pitchFamily="34" charset="0"/>
              <a:cs typeface="Times New Roman" panose="02020603050405020304" pitchFamily="18" charset="0"/>
            </a:rPr>
            <a:t>cilvēkcentrētu</a:t>
          </a:r>
          <a:r>
            <a:rPr lang="lv-LV" sz="1700" kern="1200" dirty="0">
              <a:latin typeface="Arial Narrow" panose="020B0606020202030204" pitchFamily="34" charset="0"/>
              <a:ea typeface="Calibri" panose="020F0502020204030204" pitchFamily="34" charset="0"/>
              <a:cs typeface="Times New Roman" panose="02020603050405020304" pitchFamily="18" charset="0"/>
            </a:rPr>
            <a:t> praksi un sistēmas vajadzībām pēc "mērāmas efektivitātes»</a:t>
          </a:r>
          <a:endParaRPr lang="lv-LV" sz="1700" kern="1200" dirty="0">
            <a:latin typeface="Arial Narrow" panose="020B0606020202030204" pitchFamily="34" charset="0"/>
          </a:endParaRPr>
        </a:p>
      </dsp:txBody>
      <dsp:txXfrm rot="-5400000">
        <a:off x="4588514" y="1117287"/>
        <a:ext cx="2111048" cy="3415068"/>
      </dsp:txXfrm>
    </dsp:sp>
    <dsp:sp modelId="{772A607C-18FC-4258-A385-6503B28AE381}">
      <dsp:nvSpPr>
        <dsp:cNvPr id="0" name=""/>
        <dsp:cNvSpPr/>
      </dsp:nvSpPr>
      <dsp:spPr>
        <a:xfrm>
          <a:off x="3377803" y="0"/>
          <a:ext cx="2320189" cy="2320076"/>
        </a:xfrm>
        <a:prstGeom prst="circularArrow">
          <a:avLst>
            <a:gd name="adj1" fmla="val 12500"/>
            <a:gd name="adj2" fmla="val 1142322"/>
            <a:gd name="adj3" fmla="val 20457678"/>
            <a:gd name="adj4" fmla="val 10800000"/>
            <a:gd name="adj5" fmla="val 12500"/>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E1D9AF7-6FCD-49A7-AF2D-6961A04AA28F}">
      <dsp:nvSpPr>
        <dsp:cNvPr id="0" name=""/>
        <dsp:cNvSpPr/>
      </dsp:nvSpPr>
      <dsp:spPr>
        <a:xfrm rot="10800000">
          <a:off x="3377803" y="3329002"/>
          <a:ext cx="2320189" cy="2320076"/>
        </a:xfrm>
        <a:prstGeom prst="circularArrow">
          <a:avLst>
            <a:gd name="adj1" fmla="val 12500"/>
            <a:gd name="adj2" fmla="val 1142322"/>
            <a:gd name="adj3" fmla="val 20457678"/>
            <a:gd name="adj4" fmla="val 10800000"/>
            <a:gd name="adj5" fmla="val 12500"/>
          </a:avLst>
        </a:prstGeom>
        <a:gradFill rotWithShape="0">
          <a:gsLst>
            <a:gs pos="0">
              <a:schemeClr val="dk2">
                <a:hueOff val="0"/>
                <a:satOff val="0"/>
                <a:lumOff val="0"/>
                <a:alphaOff val="0"/>
                <a:lumMod val="110000"/>
                <a:satMod val="105000"/>
                <a:tint val="67000"/>
              </a:schemeClr>
            </a:gs>
            <a:gs pos="50000">
              <a:schemeClr val="dk2">
                <a:hueOff val="0"/>
                <a:satOff val="0"/>
                <a:lumOff val="0"/>
                <a:alphaOff val="0"/>
                <a:lumMod val="105000"/>
                <a:satMod val="103000"/>
                <a:tint val="73000"/>
              </a:schemeClr>
            </a:gs>
            <a:gs pos="100000">
              <a:schemeClr val="dk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74A37-50A0-4A28-A0C4-B5C7AD9971E0}">
      <dsp:nvSpPr>
        <dsp:cNvPr id="0" name=""/>
        <dsp:cNvSpPr/>
      </dsp:nvSpPr>
      <dsp:spPr>
        <a:xfrm>
          <a:off x="160600" y="1462"/>
          <a:ext cx="2329802" cy="83960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b="1" kern="1200" dirty="0">
              <a:solidFill>
                <a:srgbClr val="C00000"/>
              </a:solidFill>
              <a:effectLst/>
            </a:rPr>
            <a:t>Profesionāli izklausās, bet  vienlaikus </a:t>
          </a:r>
          <a:r>
            <a:rPr lang="lv-LV" sz="1800" b="1" kern="1200" dirty="0" err="1">
              <a:solidFill>
                <a:srgbClr val="C00000"/>
              </a:solidFill>
              <a:effectLst/>
            </a:rPr>
            <a:t>klišejiski</a:t>
          </a:r>
          <a:endParaRPr lang="lv-LV" sz="1800" b="1" kern="1200" dirty="0">
            <a:solidFill>
              <a:srgbClr val="C00000"/>
            </a:solidFill>
          </a:endParaRPr>
        </a:p>
      </dsp:txBody>
      <dsp:txXfrm>
        <a:off x="185191" y="26053"/>
        <a:ext cx="2280620" cy="790422"/>
      </dsp:txXfrm>
    </dsp:sp>
    <dsp:sp modelId="{C5AB06D2-78F1-4F83-9516-9C25697A0D33}">
      <dsp:nvSpPr>
        <dsp:cNvPr id="0" name=""/>
        <dsp:cNvSpPr/>
      </dsp:nvSpPr>
      <dsp:spPr>
        <a:xfrm>
          <a:off x="393581" y="841067"/>
          <a:ext cx="232980" cy="629703"/>
        </a:xfrm>
        <a:custGeom>
          <a:avLst/>
          <a:gdLst/>
          <a:ahLst/>
          <a:cxnLst/>
          <a:rect l="0" t="0" r="0" b="0"/>
          <a:pathLst>
            <a:path>
              <a:moveTo>
                <a:pt x="0" y="0"/>
              </a:moveTo>
              <a:lnTo>
                <a:pt x="0" y="629703"/>
              </a:lnTo>
              <a:lnTo>
                <a:pt x="232980" y="62970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06B656F-2B44-4E47-B00F-0F7E3FA4634F}">
      <dsp:nvSpPr>
        <dsp:cNvPr id="0" name=""/>
        <dsp:cNvSpPr/>
      </dsp:nvSpPr>
      <dsp:spPr>
        <a:xfrm>
          <a:off x="626561" y="1050968"/>
          <a:ext cx="1961545"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effectLst/>
            </a:rPr>
            <a:t>“Sociālā funkcionēšana ir ierobežota”</a:t>
          </a:r>
          <a:endParaRPr lang="lv-LV" sz="1800" kern="1200" dirty="0"/>
        </a:p>
      </dsp:txBody>
      <dsp:txXfrm>
        <a:off x="651152" y="1075559"/>
        <a:ext cx="1912363" cy="790422"/>
      </dsp:txXfrm>
    </dsp:sp>
    <dsp:sp modelId="{1B82534B-9A5E-41DD-B0CC-3886E89A361C}">
      <dsp:nvSpPr>
        <dsp:cNvPr id="0" name=""/>
        <dsp:cNvSpPr/>
      </dsp:nvSpPr>
      <dsp:spPr>
        <a:xfrm>
          <a:off x="393581" y="841067"/>
          <a:ext cx="232980" cy="1679209"/>
        </a:xfrm>
        <a:custGeom>
          <a:avLst/>
          <a:gdLst/>
          <a:ahLst/>
          <a:cxnLst/>
          <a:rect l="0" t="0" r="0" b="0"/>
          <a:pathLst>
            <a:path>
              <a:moveTo>
                <a:pt x="0" y="0"/>
              </a:moveTo>
              <a:lnTo>
                <a:pt x="0" y="1679209"/>
              </a:lnTo>
              <a:lnTo>
                <a:pt x="232980" y="16792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D361155-F298-4780-8DAA-7D5C770C42B5}">
      <dsp:nvSpPr>
        <dsp:cNvPr id="0" name=""/>
        <dsp:cNvSpPr/>
      </dsp:nvSpPr>
      <dsp:spPr>
        <a:xfrm>
          <a:off x="626561" y="2100474"/>
          <a:ext cx="2271204"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t>“Resursi izsmelti”</a:t>
          </a:r>
        </a:p>
      </dsp:txBody>
      <dsp:txXfrm>
        <a:off x="651152" y="2125065"/>
        <a:ext cx="2222022" cy="790422"/>
      </dsp:txXfrm>
    </dsp:sp>
    <dsp:sp modelId="{CE09242C-D652-4560-981E-02E31A76937D}">
      <dsp:nvSpPr>
        <dsp:cNvPr id="0" name=""/>
        <dsp:cNvSpPr/>
      </dsp:nvSpPr>
      <dsp:spPr>
        <a:xfrm>
          <a:off x="393581" y="841067"/>
          <a:ext cx="232980" cy="2728715"/>
        </a:xfrm>
        <a:custGeom>
          <a:avLst/>
          <a:gdLst/>
          <a:ahLst/>
          <a:cxnLst/>
          <a:rect l="0" t="0" r="0" b="0"/>
          <a:pathLst>
            <a:path>
              <a:moveTo>
                <a:pt x="0" y="0"/>
              </a:moveTo>
              <a:lnTo>
                <a:pt x="0" y="2728715"/>
              </a:lnTo>
              <a:lnTo>
                <a:pt x="232980" y="27287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9DFB91-6C2B-4B7A-918F-A17883F228AE}">
      <dsp:nvSpPr>
        <dsp:cNvPr id="0" name=""/>
        <dsp:cNvSpPr/>
      </dsp:nvSpPr>
      <dsp:spPr>
        <a:xfrm>
          <a:off x="626561" y="3149980"/>
          <a:ext cx="2276793"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t>“Nav motivācijas sadarboties”</a:t>
          </a:r>
        </a:p>
      </dsp:txBody>
      <dsp:txXfrm>
        <a:off x="651152" y="3174571"/>
        <a:ext cx="2227611" cy="790422"/>
      </dsp:txXfrm>
    </dsp:sp>
    <dsp:sp modelId="{C866592A-F5BE-463A-B488-183BBEC70A39}">
      <dsp:nvSpPr>
        <dsp:cNvPr id="0" name=""/>
        <dsp:cNvSpPr/>
      </dsp:nvSpPr>
      <dsp:spPr>
        <a:xfrm>
          <a:off x="2910205" y="1462"/>
          <a:ext cx="2773701" cy="839604"/>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effectLst/>
            </a:rPr>
            <a:t> </a:t>
          </a:r>
          <a:r>
            <a:rPr lang="lv-LV" sz="1800" b="1" kern="1200" dirty="0">
              <a:solidFill>
                <a:srgbClr val="C00000"/>
              </a:solidFill>
              <a:effectLst/>
            </a:rPr>
            <a:t>Ko tas var nozīmēt dzīvē?</a:t>
          </a:r>
          <a:endParaRPr lang="lv-LV" sz="1800" b="1" kern="1200" dirty="0">
            <a:solidFill>
              <a:srgbClr val="C00000"/>
            </a:solidFill>
          </a:endParaRPr>
        </a:p>
      </dsp:txBody>
      <dsp:txXfrm>
        <a:off x="2934796" y="26053"/>
        <a:ext cx="2724519" cy="790422"/>
      </dsp:txXfrm>
    </dsp:sp>
    <dsp:sp modelId="{30E424F3-561D-4F81-9C9C-F9B704E56663}">
      <dsp:nvSpPr>
        <dsp:cNvPr id="0" name=""/>
        <dsp:cNvSpPr/>
      </dsp:nvSpPr>
      <dsp:spPr>
        <a:xfrm>
          <a:off x="3187576" y="841067"/>
          <a:ext cx="277370" cy="629703"/>
        </a:xfrm>
        <a:custGeom>
          <a:avLst/>
          <a:gdLst/>
          <a:ahLst/>
          <a:cxnLst/>
          <a:rect l="0" t="0" r="0" b="0"/>
          <a:pathLst>
            <a:path>
              <a:moveTo>
                <a:pt x="0" y="0"/>
              </a:moveTo>
              <a:lnTo>
                <a:pt x="0" y="629703"/>
              </a:lnTo>
              <a:lnTo>
                <a:pt x="277370" y="62970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89126A-31AD-4A2C-8311-F837F606897F}">
      <dsp:nvSpPr>
        <dsp:cNvPr id="0" name=""/>
        <dsp:cNvSpPr/>
      </dsp:nvSpPr>
      <dsp:spPr>
        <a:xfrm>
          <a:off x="3464946" y="1050968"/>
          <a:ext cx="3350345"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effectLst/>
            </a:rPr>
            <a:t>Cilvēkam ir grūti tikt galā ar dzīves ikdienu</a:t>
          </a:r>
          <a:endParaRPr lang="lv-LV" sz="1800" kern="1200" dirty="0"/>
        </a:p>
      </dsp:txBody>
      <dsp:txXfrm>
        <a:off x="3489537" y="1075559"/>
        <a:ext cx="3301163" cy="790422"/>
      </dsp:txXfrm>
    </dsp:sp>
    <dsp:sp modelId="{91C35BEF-1D48-4228-ACAB-C5D62953F1ED}">
      <dsp:nvSpPr>
        <dsp:cNvPr id="0" name=""/>
        <dsp:cNvSpPr/>
      </dsp:nvSpPr>
      <dsp:spPr>
        <a:xfrm>
          <a:off x="3187576" y="841067"/>
          <a:ext cx="277370" cy="1679209"/>
        </a:xfrm>
        <a:custGeom>
          <a:avLst/>
          <a:gdLst/>
          <a:ahLst/>
          <a:cxnLst/>
          <a:rect l="0" t="0" r="0" b="0"/>
          <a:pathLst>
            <a:path>
              <a:moveTo>
                <a:pt x="0" y="0"/>
              </a:moveTo>
              <a:lnTo>
                <a:pt x="0" y="1679209"/>
              </a:lnTo>
              <a:lnTo>
                <a:pt x="277370" y="16792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E7A5B4-6848-4662-8637-C89E69E6B42C}">
      <dsp:nvSpPr>
        <dsp:cNvPr id="0" name=""/>
        <dsp:cNvSpPr/>
      </dsp:nvSpPr>
      <dsp:spPr>
        <a:xfrm>
          <a:off x="3464946" y="2100474"/>
          <a:ext cx="3333473"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t>Viņš ir emocionāli un fiziski iztukšots</a:t>
          </a:r>
        </a:p>
      </dsp:txBody>
      <dsp:txXfrm>
        <a:off x="3489537" y="2125065"/>
        <a:ext cx="3284291" cy="790422"/>
      </dsp:txXfrm>
    </dsp:sp>
    <dsp:sp modelId="{A74AC9C7-FB6C-416B-8296-0EA053888194}">
      <dsp:nvSpPr>
        <dsp:cNvPr id="0" name=""/>
        <dsp:cNvSpPr/>
      </dsp:nvSpPr>
      <dsp:spPr>
        <a:xfrm>
          <a:off x="3187576" y="841067"/>
          <a:ext cx="277370" cy="2728715"/>
        </a:xfrm>
        <a:custGeom>
          <a:avLst/>
          <a:gdLst/>
          <a:ahLst/>
          <a:cxnLst/>
          <a:rect l="0" t="0" r="0" b="0"/>
          <a:pathLst>
            <a:path>
              <a:moveTo>
                <a:pt x="0" y="0"/>
              </a:moveTo>
              <a:lnTo>
                <a:pt x="0" y="2728715"/>
              </a:lnTo>
              <a:lnTo>
                <a:pt x="277370" y="27287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1597D38-C629-4069-9540-07FCC3903A28}">
      <dsp:nvSpPr>
        <dsp:cNvPr id="0" name=""/>
        <dsp:cNvSpPr/>
      </dsp:nvSpPr>
      <dsp:spPr>
        <a:xfrm>
          <a:off x="3464946" y="3149980"/>
          <a:ext cx="3378569" cy="839604"/>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lv-LV" sz="1800" kern="1200" dirty="0"/>
            <a:t>Viņš jūtas bezcerīgs vai nevērtīgs</a:t>
          </a:r>
        </a:p>
      </dsp:txBody>
      <dsp:txXfrm>
        <a:off x="3489537" y="3174571"/>
        <a:ext cx="3329387" cy="79042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02784" y="1411288"/>
            <a:ext cx="9997016" cy="455612"/>
          </a:xfrm>
        </p:spPr>
        <p:txBody>
          <a:bodyPr anchor="t" anchorCtr="0">
            <a:normAutofit/>
          </a:bodyPr>
          <a:lstStyle>
            <a:lvl1pPr algn="l">
              <a:defRPr sz="2800"/>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4F082B36-C296-4D5B-99C2-CD1097B99F1C}" type="datetimeFigureOut">
              <a:rPr lang="lv-LV" smtClean="0"/>
              <a:t>03.06.2025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67C63D82-7728-4029-8B0A-0AF4D13E9620}" type="slidenum">
              <a:rPr lang="lv-LV" smtClean="0"/>
              <a:t>‹#›</a:t>
            </a:fld>
            <a:endParaRPr lang="lv-LV"/>
          </a:p>
        </p:txBody>
      </p:sp>
      <p:sp>
        <p:nvSpPr>
          <p:cNvPr id="7" name="Text Placeholder 2"/>
          <p:cNvSpPr>
            <a:spLocks noGrp="1"/>
          </p:cNvSpPr>
          <p:nvPr>
            <p:ph type="body" idx="1" hasCustomPrompt="1"/>
          </p:nvPr>
        </p:nvSpPr>
        <p:spPr>
          <a:xfrm>
            <a:off x="1102785" y="5373688"/>
            <a:ext cx="4754033" cy="803274"/>
          </a:xfrm>
          <a:prstGeom prst="rect">
            <a:avLst/>
          </a:prstGeom>
        </p:spPr>
        <p:txBody>
          <a:bodyPr vert="horz" lIns="0" tIns="0" rIns="0" bIns="0" rtlCol="0">
            <a:normAutofit/>
          </a:bodyPr>
          <a:lstStyle>
            <a:lvl1pPr>
              <a:defRPr/>
            </a:lvl1pPr>
          </a:lstStyle>
          <a:p>
            <a:pPr lvl="0"/>
            <a:r>
              <a:rPr lang="lv-LV" dirty="0"/>
              <a:t>Autors</a:t>
            </a:r>
          </a:p>
          <a:p>
            <a:pPr lvl="0"/>
            <a:r>
              <a:rPr lang="lv-LV" dirty="0"/>
              <a:t>Datums</a:t>
            </a:r>
          </a:p>
          <a:p>
            <a:pPr lvl="0"/>
            <a:r>
              <a:rPr lang="lv-LV" dirty="0"/>
              <a:t>Vieta</a:t>
            </a:r>
            <a:endParaRPr lang="en-US" dirty="0"/>
          </a:p>
        </p:txBody>
      </p:sp>
    </p:spTree>
    <p:extLst>
      <p:ext uri="{BB962C8B-B14F-4D97-AF65-F5344CB8AC3E}">
        <p14:creationId xmlns:p14="http://schemas.microsoft.com/office/powerpoint/2010/main" val="1116282037"/>
      </p:ext>
    </p:extLst>
  </p:cSld>
  <p:clrMapOvr>
    <a:masterClrMapping/>
  </p:clrMapOvr>
  <p:extLst>
    <p:ext uri="{DCECCB84-F9BA-43D5-87BE-67443E8EF086}">
      <p15:sldGuideLst xmlns:p15="http://schemas.microsoft.com/office/powerpoint/2012/main">
        <p15:guide id="1" pos="695" userDrawn="1">
          <p15:clr>
            <a:srgbClr val="FBAE40"/>
          </p15:clr>
        </p15:guide>
        <p15:guide id="2" pos="3840" userDrawn="1">
          <p15:clr>
            <a:srgbClr val="FBAE40"/>
          </p15:clr>
        </p15:guide>
        <p15:guide id="3" pos="3973" userDrawn="1">
          <p15:clr>
            <a:srgbClr val="FBAE40"/>
          </p15:clr>
        </p15:guide>
        <p15:guide id="4" pos="3689" userDrawn="1">
          <p15:clr>
            <a:srgbClr val="FBAE40"/>
          </p15:clr>
        </p15:guide>
        <p15:guide id="5" pos="7045" userDrawn="1">
          <p15:clr>
            <a:srgbClr val="FBAE40"/>
          </p15:clr>
        </p15:guide>
        <p15:guide id="6" orient="horz" pos="2160" userDrawn="1">
          <p15:clr>
            <a:srgbClr val="FBAE40"/>
          </p15:clr>
        </p15:guide>
        <p15:guide id="7" orient="horz" pos="459" userDrawn="1">
          <p15:clr>
            <a:srgbClr val="FBAE40"/>
          </p15:clr>
        </p15:guide>
        <p15:guide id="8" orient="horz" pos="22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6217" y="728664"/>
            <a:ext cx="10079567" cy="936625"/>
          </a:xfrm>
        </p:spPr>
        <p:txBody>
          <a:bodyPr anchor="t" anchorCtr="0">
            <a:normAutofit/>
          </a:bodyPr>
          <a:lstStyle>
            <a:lvl1pPr algn="l">
              <a:defRPr sz="2800"/>
            </a:lvl1pPr>
          </a:lstStyle>
          <a:p>
            <a:r>
              <a:rPr lang="en-US" dirty="0"/>
              <a:t>Click to edit Master title style</a:t>
            </a:r>
            <a:endParaRPr lang="lv-LV" dirty="0"/>
          </a:p>
        </p:txBody>
      </p:sp>
      <p:sp>
        <p:nvSpPr>
          <p:cNvPr id="3" name="Subtitle 2"/>
          <p:cNvSpPr>
            <a:spLocks noGrp="1"/>
          </p:cNvSpPr>
          <p:nvPr>
            <p:ph type="subTitle" idx="1" hasCustomPrompt="1"/>
          </p:nvPr>
        </p:nvSpPr>
        <p:spPr>
          <a:xfrm>
            <a:off x="1056216" y="1665288"/>
            <a:ext cx="9144000" cy="1655762"/>
          </a:xfrm>
        </p:spPr>
        <p:txBody>
          <a:bodyPr>
            <a:normAutofit/>
          </a:bodyPr>
          <a:lstStyle>
            <a:lvl1pPr marL="0" indent="0" algn="l">
              <a:buNone/>
              <a:defRPr sz="1600" b="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dirty="0"/>
              <a:t>Pamatteksts</a:t>
            </a:r>
          </a:p>
        </p:txBody>
      </p:sp>
      <p:sp>
        <p:nvSpPr>
          <p:cNvPr id="4" name="Date Placeholder 3"/>
          <p:cNvSpPr>
            <a:spLocks noGrp="1"/>
          </p:cNvSpPr>
          <p:nvPr>
            <p:ph type="dt" sz="half" idx="10"/>
          </p:nvPr>
        </p:nvSpPr>
        <p:spPr/>
        <p:txBody>
          <a:bodyPr/>
          <a:lstStyle/>
          <a:p>
            <a:fld id="{96FE9CD5-6B41-4DD5-AB12-F8EA993B035F}" type="datetimeFigureOut">
              <a:rPr lang="lv-LV" smtClean="0"/>
              <a:t>03.06.2025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F02EE6E-907A-4357-B7F8-828D07D0179D}" type="slidenum">
              <a:rPr lang="lv-LV" smtClean="0"/>
              <a:t>‹#›</a:t>
            </a:fld>
            <a:endParaRPr lang="lv-LV"/>
          </a:p>
        </p:txBody>
      </p:sp>
    </p:spTree>
    <p:extLst>
      <p:ext uri="{BB962C8B-B14F-4D97-AF65-F5344CB8AC3E}">
        <p14:creationId xmlns:p14="http://schemas.microsoft.com/office/powerpoint/2010/main" val="288176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lv-LV" dirty="0"/>
          </a:p>
        </p:txBody>
      </p:sp>
      <p:sp>
        <p:nvSpPr>
          <p:cNvPr id="3" name="Date Placeholder 2"/>
          <p:cNvSpPr>
            <a:spLocks noGrp="1"/>
          </p:cNvSpPr>
          <p:nvPr>
            <p:ph type="dt" sz="half" idx="10"/>
          </p:nvPr>
        </p:nvSpPr>
        <p:spPr/>
        <p:txBody>
          <a:bodyPr/>
          <a:lstStyle/>
          <a:p>
            <a:fld id="{96FE9CD5-6B41-4DD5-AB12-F8EA993B035F}" type="datetimeFigureOut">
              <a:rPr lang="lv-LV" smtClean="0"/>
              <a:t>03.06.2025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AF02EE6E-907A-4357-B7F8-828D07D0179D}" type="slidenum">
              <a:rPr lang="lv-LV" smtClean="0"/>
              <a:t>‹#›</a:t>
            </a:fld>
            <a:endParaRPr lang="lv-LV"/>
          </a:p>
        </p:txBody>
      </p:sp>
      <p:sp>
        <p:nvSpPr>
          <p:cNvPr id="7" name="Text Placeholder 6"/>
          <p:cNvSpPr>
            <a:spLocks noGrp="1"/>
          </p:cNvSpPr>
          <p:nvPr>
            <p:ph type="body" sz="quarter" idx="13"/>
          </p:nvPr>
        </p:nvSpPr>
        <p:spPr>
          <a:xfrm>
            <a:off x="1037168" y="1665289"/>
            <a:ext cx="10098617" cy="1411287"/>
          </a:xfrm>
        </p:spPr>
        <p:txBody>
          <a:bodyPr/>
          <a:lstStyle>
            <a:lvl1pPr>
              <a:defRPr>
                <a:latin typeface="Arial" panose="020B0604020202020204" pitchFamily="34" charset="0"/>
                <a:cs typeface="Arial" panose="020B0604020202020204" pitchFamily="34" charset="0"/>
              </a:defRPr>
            </a:lvl1pPr>
            <a:lvl2pPr marL="0" marR="0" indent="0" algn="l" defTabSz="914400" rtl="0" eaLnBrk="1" fontAlgn="auto" latinLnBrk="0" hangingPunct="1">
              <a:lnSpc>
                <a:spcPct val="90000"/>
              </a:lnSpc>
              <a:spcBef>
                <a:spcPts val="500"/>
              </a:spcBef>
              <a:spcAft>
                <a:spcPts val="0"/>
              </a:spcAft>
              <a:buClr>
                <a:srgbClr val="8E001C"/>
              </a:buClr>
              <a:buSzPct val="80000"/>
              <a:buFontTx/>
              <a:buNone/>
              <a:tabLst/>
              <a:defRPr/>
            </a:lvl2pPr>
          </a:lstStyle>
          <a:p>
            <a:pPr lvl="0"/>
            <a:r>
              <a:rPr lang="en-US" dirty="0"/>
              <a:t>Edit Master text styles</a:t>
            </a:r>
          </a:p>
          <a:p>
            <a:pPr marL="0" marR="0" lvl="1" indent="0" algn="l" defTabSz="914400" rtl="0" eaLnBrk="1" fontAlgn="auto" latinLnBrk="0" hangingPunct="1">
              <a:lnSpc>
                <a:spcPct val="90000"/>
              </a:lnSpc>
              <a:spcBef>
                <a:spcPts val="500"/>
              </a:spcBef>
              <a:spcAft>
                <a:spcPts val="0"/>
              </a:spcAft>
              <a:buClr>
                <a:srgbClr val="8E001C"/>
              </a:buClr>
              <a:buSzPct val="80000"/>
              <a:buFontTx/>
              <a:buNone/>
              <a:tabLst/>
              <a:defRPr/>
            </a:pPr>
            <a:r>
              <a:rPr lang="lv-LV" dirty="0"/>
              <a:t>Pamatteksts </a:t>
            </a:r>
            <a:r>
              <a:rPr lang="lv-LV" dirty="0" err="1"/>
              <a:t>Pamatteksts</a:t>
            </a:r>
            <a:r>
              <a:rPr lang="lv-LV" dirty="0"/>
              <a:t> </a:t>
            </a:r>
            <a:r>
              <a:rPr lang="lv-LV" dirty="0" err="1"/>
              <a:t>Pamatteksts</a:t>
            </a:r>
            <a:endParaRPr lang="en-US" dirty="0"/>
          </a:p>
          <a:p>
            <a:pPr marL="0" marR="0" lvl="1" indent="0" algn="l" defTabSz="914400" rtl="0" eaLnBrk="1" fontAlgn="auto" latinLnBrk="0" hangingPunct="1">
              <a:lnSpc>
                <a:spcPct val="90000"/>
              </a:lnSpc>
              <a:spcBef>
                <a:spcPts val="500"/>
              </a:spcBef>
              <a:spcAft>
                <a:spcPts val="0"/>
              </a:spcAft>
              <a:buClr>
                <a:srgbClr val="8E001C"/>
              </a:buClr>
              <a:buSzPct val="80000"/>
              <a:buFontTx/>
              <a:buNone/>
              <a:tabLst/>
              <a:defRPr/>
            </a:pPr>
            <a:r>
              <a:rPr lang="lv-LV" dirty="0"/>
              <a:t>Pamatteksts </a:t>
            </a:r>
            <a:r>
              <a:rPr lang="lv-LV" dirty="0" err="1"/>
              <a:t>Pamatteksts</a:t>
            </a:r>
            <a:endParaRPr lang="en-US" dirty="0"/>
          </a:p>
          <a:p>
            <a:pPr marL="0" marR="0" lvl="1" indent="0" algn="l" defTabSz="914400" rtl="0" eaLnBrk="1" fontAlgn="auto" latinLnBrk="0" hangingPunct="1">
              <a:lnSpc>
                <a:spcPct val="90000"/>
              </a:lnSpc>
              <a:spcBef>
                <a:spcPts val="500"/>
              </a:spcBef>
              <a:spcAft>
                <a:spcPts val="0"/>
              </a:spcAft>
              <a:buClr>
                <a:srgbClr val="8E001C"/>
              </a:buClr>
              <a:buSzPct val="80000"/>
              <a:buFontTx/>
              <a:buNone/>
              <a:tabLst/>
              <a:defRPr/>
            </a:pPr>
            <a:r>
              <a:rPr lang="lv-LV" dirty="0"/>
              <a:t>Pamatteksts</a:t>
            </a:r>
            <a:endParaRPr lang="en-US" dirty="0"/>
          </a:p>
          <a:p>
            <a:pPr lvl="1"/>
            <a:endParaRPr lang="en-US" dirty="0"/>
          </a:p>
        </p:txBody>
      </p:sp>
      <p:sp>
        <p:nvSpPr>
          <p:cNvPr id="9" name="Text Placeholder 8"/>
          <p:cNvSpPr>
            <a:spLocks noGrp="1"/>
          </p:cNvSpPr>
          <p:nvPr>
            <p:ph type="body" sz="quarter" idx="14"/>
          </p:nvPr>
        </p:nvSpPr>
        <p:spPr>
          <a:xfrm>
            <a:off x="1037168" y="3429000"/>
            <a:ext cx="10098617" cy="2160588"/>
          </a:xfrm>
        </p:spPr>
        <p:txBody>
          <a:bodyPr/>
          <a:lstStyle>
            <a:lvl1pPr>
              <a:defRPr sz="1800">
                <a:latin typeface="Arial" panose="020B0604020202020204" pitchFamily="34" charset="0"/>
                <a:cs typeface="Arial" panose="020B0604020202020204" pitchFamily="34" charset="0"/>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1042351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lv-LV" dirty="0"/>
          </a:p>
        </p:txBody>
      </p:sp>
      <p:sp>
        <p:nvSpPr>
          <p:cNvPr id="3" name="Content Placeholder 2"/>
          <p:cNvSpPr>
            <a:spLocks noGrp="1"/>
          </p:cNvSpPr>
          <p:nvPr>
            <p:ph idx="1"/>
          </p:nvPr>
        </p:nvSpPr>
        <p:spPr>
          <a:xfrm>
            <a:off x="1049867" y="1673275"/>
            <a:ext cx="10515600" cy="4351338"/>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p:txBody>
          <a:bodyPr/>
          <a:lstStyle/>
          <a:p>
            <a:fld id="{96FE9CD5-6B41-4DD5-AB12-F8EA993B035F}" type="datetimeFigureOut">
              <a:rPr lang="lv-LV" smtClean="0"/>
              <a:t>03.06.2025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AF02EE6E-907A-4357-B7F8-828D07D0179D}" type="slidenum">
              <a:rPr lang="lv-LV" smtClean="0"/>
              <a:t>‹#›</a:t>
            </a:fld>
            <a:endParaRPr lang="lv-LV"/>
          </a:p>
        </p:txBody>
      </p:sp>
    </p:spTree>
    <p:extLst>
      <p:ext uri="{BB962C8B-B14F-4D97-AF65-F5344CB8AC3E}">
        <p14:creationId xmlns:p14="http://schemas.microsoft.com/office/powerpoint/2010/main" val="3374034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lv-LV" dirty="0"/>
          </a:p>
        </p:txBody>
      </p:sp>
      <p:sp>
        <p:nvSpPr>
          <p:cNvPr id="3" name="Content Placeholder 2"/>
          <p:cNvSpPr>
            <a:spLocks noGrp="1"/>
          </p:cNvSpPr>
          <p:nvPr>
            <p:ph sz="half" idx="1"/>
          </p:nvPr>
        </p:nvSpPr>
        <p:spPr>
          <a:xfrm>
            <a:off x="1054101" y="1673225"/>
            <a:ext cx="4790017" cy="4351338"/>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p:cNvSpPr>
            <a:spLocks noGrp="1"/>
          </p:cNvSpPr>
          <p:nvPr>
            <p:ph sz="half" idx="2"/>
          </p:nvPr>
        </p:nvSpPr>
        <p:spPr>
          <a:xfrm>
            <a:off x="6337301" y="1673225"/>
            <a:ext cx="4798484" cy="4351338"/>
          </a:xfrm>
        </p:spPr>
        <p:txBody>
          <a:bodyPr/>
          <a:lstStyle>
            <a:lvl1pPr>
              <a:defRPr sz="18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5" name="Date Placeholder 4"/>
          <p:cNvSpPr>
            <a:spLocks noGrp="1"/>
          </p:cNvSpPr>
          <p:nvPr>
            <p:ph type="dt" sz="half" idx="10"/>
          </p:nvPr>
        </p:nvSpPr>
        <p:spPr/>
        <p:txBody>
          <a:bodyPr/>
          <a:lstStyle/>
          <a:p>
            <a:fld id="{96FE9CD5-6B41-4DD5-AB12-F8EA993B035F}" type="datetimeFigureOut">
              <a:rPr lang="lv-LV" smtClean="0"/>
              <a:t>03.06.2025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F02EE6E-907A-4357-B7F8-828D07D0179D}" type="slidenum">
              <a:rPr lang="lv-LV" smtClean="0"/>
              <a:t>‹#›</a:t>
            </a:fld>
            <a:endParaRPr lang="lv-LV"/>
          </a:p>
        </p:txBody>
      </p:sp>
    </p:spTree>
    <p:extLst>
      <p:ext uri="{BB962C8B-B14F-4D97-AF65-F5344CB8AC3E}">
        <p14:creationId xmlns:p14="http://schemas.microsoft.com/office/powerpoint/2010/main" val="1446628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6216" y="728663"/>
            <a:ext cx="10079568" cy="936625"/>
          </a:xfrm>
        </p:spPr>
        <p:txBody>
          <a:bodyPr anchor="t" anchorCtr="0">
            <a:normAutofit/>
          </a:bodyPr>
          <a:lstStyle>
            <a:lvl1pPr>
              <a:defRPr sz="2600"/>
            </a:lvl1pPr>
          </a:lstStyle>
          <a:p>
            <a:r>
              <a:rPr lang="en-US" dirty="0"/>
              <a:t>Click to edit Master title style</a:t>
            </a:r>
            <a:endParaRPr lang="lv-LV" dirty="0"/>
          </a:p>
        </p:txBody>
      </p:sp>
      <p:sp>
        <p:nvSpPr>
          <p:cNvPr id="3" name="Picture Placeholder 2"/>
          <p:cNvSpPr>
            <a:spLocks noGrp="1"/>
          </p:cNvSpPr>
          <p:nvPr>
            <p:ph type="pic" idx="1"/>
          </p:nvPr>
        </p:nvSpPr>
        <p:spPr>
          <a:xfrm>
            <a:off x="6307667" y="1665288"/>
            <a:ext cx="4828117" cy="3924301"/>
          </a:xfrm>
        </p:spPr>
        <p:txBody>
          <a:bodyPr>
            <a:normAutofit/>
          </a:bodyPr>
          <a:lstStyle>
            <a:lvl1pPr marL="0" indent="0">
              <a:buNone/>
              <a:defRPr sz="16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4" name="Text Placeholder 3"/>
          <p:cNvSpPr>
            <a:spLocks noGrp="1"/>
          </p:cNvSpPr>
          <p:nvPr>
            <p:ph type="body" sz="half" idx="2"/>
          </p:nvPr>
        </p:nvSpPr>
        <p:spPr>
          <a:xfrm>
            <a:off x="1056217" y="1665287"/>
            <a:ext cx="4800600" cy="687388"/>
          </a:xfrm>
        </p:spPr>
        <p:txBody>
          <a:bodyPr>
            <a:normAutofit/>
          </a:bodyPr>
          <a:lstStyle>
            <a:lvl1pPr marL="0" indent="0">
              <a:buNone/>
              <a:defRPr sz="21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p:cNvSpPr>
            <a:spLocks noGrp="1"/>
          </p:cNvSpPr>
          <p:nvPr>
            <p:ph type="dt" sz="half" idx="10"/>
          </p:nvPr>
        </p:nvSpPr>
        <p:spPr/>
        <p:txBody>
          <a:bodyPr/>
          <a:lstStyle/>
          <a:p>
            <a:fld id="{96FE9CD5-6B41-4DD5-AB12-F8EA993B035F}" type="datetimeFigureOut">
              <a:rPr lang="lv-LV" smtClean="0"/>
              <a:t>03.06.2025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F02EE6E-907A-4357-B7F8-828D07D0179D}" type="slidenum">
              <a:rPr lang="lv-LV" smtClean="0"/>
              <a:t>‹#›</a:t>
            </a:fld>
            <a:endParaRPr lang="lv-LV"/>
          </a:p>
        </p:txBody>
      </p:sp>
      <p:sp>
        <p:nvSpPr>
          <p:cNvPr id="9" name="Text Placeholder 8"/>
          <p:cNvSpPr>
            <a:spLocks noGrp="1"/>
          </p:cNvSpPr>
          <p:nvPr>
            <p:ph type="body" sz="quarter" idx="13"/>
          </p:nvPr>
        </p:nvSpPr>
        <p:spPr>
          <a:xfrm>
            <a:off x="1056217" y="2352676"/>
            <a:ext cx="4800600" cy="3236913"/>
          </a:xfrm>
        </p:spPr>
        <p:txBody>
          <a:bodyPr/>
          <a:lstStyle>
            <a:lvl1pPr>
              <a:defRPr sz="1800" b="1">
                <a:latin typeface="Arial" panose="020B0604020202020204" pitchFamily="34" charset="0"/>
                <a:cs typeface="Arial" panose="020B0604020202020204" pitchFamily="34" charset="0"/>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Tree>
    <p:extLst>
      <p:ext uri="{BB962C8B-B14F-4D97-AF65-F5344CB8AC3E}">
        <p14:creationId xmlns:p14="http://schemas.microsoft.com/office/powerpoint/2010/main" val="1315982743"/>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6216" y="728663"/>
            <a:ext cx="10079568" cy="936625"/>
          </a:xfrm>
        </p:spPr>
        <p:txBody>
          <a:bodyPr anchor="t" anchorCtr="0">
            <a:normAutofit/>
          </a:bodyPr>
          <a:lstStyle>
            <a:lvl1pPr>
              <a:defRPr sz="2600"/>
            </a:lvl1pPr>
          </a:lstStyle>
          <a:p>
            <a:r>
              <a:rPr lang="en-US" dirty="0"/>
              <a:t>Click to edit Master title style</a:t>
            </a:r>
            <a:endParaRPr lang="lv-LV" dirty="0"/>
          </a:p>
        </p:txBody>
      </p:sp>
      <p:sp>
        <p:nvSpPr>
          <p:cNvPr id="3" name="Picture Placeholder 2"/>
          <p:cNvSpPr>
            <a:spLocks noGrp="1"/>
          </p:cNvSpPr>
          <p:nvPr>
            <p:ph type="pic" idx="1"/>
          </p:nvPr>
        </p:nvSpPr>
        <p:spPr>
          <a:xfrm>
            <a:off x="1068915" y="1684338"/>
            <a:ext cx="6030385" cy="2954338"/>
          </a:xfrm>
        </p:spPr>
        <p:txBody>
          <a:bodyPr>
            <a:normAutofit/>
          </a:bodyPr>
          <a:lstStyle>
            <a:lvl1pPr marL="0" indent="0">
              <a:buNone/>
              <a:defRPr sz="1600" b="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dirty="0"/>
          </a:p>
        </p:txBody>
      </p:sp>
      <p:sp>
        <p:nvSpPr>
          <p:cNvPr id="5" name="Date Placeholder 4"/>
          <p:cNvSpPr>
            <a:spLocks noGrp="1"/>
          </p:cNvSpPr>
          <p:nvPr>
            <p:ph type="dt" sz="half" idx="10"/>
          </p:nvPr>
        </p:nvSpPr>
        <p:spPr/>
        <p:txBody>
          <a:bodyPr/>
          <a:lstStyle/>
          <a:p>
            <a:fld id="{96FE9CD5-6B41-4DD5-AB12-F8EA993B035F}" type="datetimeFigureOut">
              <a:rPr lang="lv-LV" smtClean="0"/>
              <a:t>03.06.2025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AF02EE6E-907A-4357-B7F8-828D07D0179D}" type="slidenum">
              <a:rPr lang="lv-LV" smtClean="0"/>
              <a:t>‹#›</a:t>
            </a:fld>
            <a:endParaRPr lang="lv-LV"/>
          </a:p>
        </p:txBody>
      </p:sp>
      <p:sp>
        <p:nvSpPr>
          <p:cNvPr id="9" name="Text Placeholder 8"/>
          <p:cNvSpPr>
            <a:spLocks noGrp="1"/>
          </p:cNvSpPr>
          <p:nvPr>
            <p:ph type="body" sz="quarter" idx="13" hasCustomPrompt="1"/>
          </p:nvPr>
        </p:nvSpPr>
        <p:spPr>
          <a:xfrm>
            <a:off x="1056217" y="4867276"/>
            <a:ext cx="10079567" cy="760413"/>
          </a:xfrm>
        </p:spPr>
        <p:txBody>
          <a:bodyPr/>
          <a:lstStyle>
            <a:lvl1pPr>
              <a:defRPr sz="1600" b="0">
                <a:latin typeface="Arial" panose="020B0604020202020204" pitchFamily="34" charset="0"/>
                <a:cs typeface="Arial" panose="020B0604020202020204" pitchFamily="34" charset="0"/>
              </a:defRPr>
            </a:lvl1pPr>
          </a:lstStyle>
          <a:p>
            <a:pPr lvl="0"/>
            <a:r>
              <a:rPr lang="lv-LV" dirty="0"/>
              <a:t>Pamatteksts</a:t>
            </a:r>
            <a:endParaRPr lang="en-US" dirty="0"/>
          </a:p>
          <a:p>
            <a:pPr lvl="1"/>
            <a:r>
              <a:rPr lang="en-US" dirty="0"/>
              <a:t>Second level</a:t>
            </a:r>
          </a:p>
          <a:p>
            <a:pPr lvl="2"/>
            <a:r>
              <a:rPr lang="en-US" dirty="0"/>
              <a:t>Third level</a:t>
            </a:r>
            <a:endParaRPr lang="lv-LV" dirty="0"/>
          </a:p>
        </p:txBody>
      </p:sp>
    </p:spTree>
    <p:extLst>
      <p:ext uri="{BB962C8B-B14F-4D97-AF65-F5344CB8AC3E}">
        <p14:creationId xmlns:p14="http://schemas.microsoft.com/office/powerpoint/2010/main" val="1046016676"/>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225DE2F4-2C2C-4DDB-9DF2-07332ED43F52}" type="datetimeFigureOut">
              <a:rPr lang="lv-LV" smtClean="0"/>
              <a:t>03.06.2025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1C248DE-A354-4887-9522-15971F092B4D}" type="slidenum">
              <a:rPr lang="lv-LV" smtClean="0"/>
              <a:t>‹#›</a:t>
            </a:fld>
            <a:endParaRPr lang="lv-LV"/>
          </a:p>
        </p:txBody>
      </p:sp>
      <p:sp>
        <p:nvSpPr>
          <p:cNvPr id="6" name="Text Placeholder 2"/>
          <p:cNvSpPr>
            <a:spLocks noGrp="1"/>
          </p:cNvSpPr>
          <p:nvPr>
            <p:ph idx="1" hasCustomPrompt="1"/>
          </p:nvPr>
        </p:nvSpPr>
        <p:spPr>
          <a:xfrm>
            <a:off x="1056216" y="5934075"/>
            <a:ext cx="4176184" cy="242888"/>
          </a:xfrm>
          <a:prstGeom prst="rect">
            <a:avLst/>
          </a:prstGeom>
        </p:spPr>
        <p:txBody>
          <a:bodyPr vert="horz" lIns="0" tIns="0" rIns="0" bIns="0" rtlCol="0">
            <a:normAutofit/>
          </a:bodyPr>
          <a:lstStyle>
            <a:lvl1pPr>
              <a:defRPr/>
            </a:lvl1pPr>
          </a:lstStyle>
          <a:p>
            <a:pPr lvl="0"/>
            <a:r>
              <a:rPr lang="lv-LV" dirty="0"/>
              <a:t>www.rsu.lv</a:t>
            </a:r>
            <a:endParaRPr lang="en-US" dirty="0"/>
          </a:p>
        </p:txBody>
      </p:sp>
    </p:spTree>
    <p:extLst>
      <p:ext uri="{BB962C8B-B14F-4D97-AF65-F5344CB8AC3E}">
        <p14:creationId xmlns:p14="http://schemas.microsoft.com/office/powerpoint/2010/main" val="264335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microsoft.com/office/2007/relationships/hdphoto" Target="../media/hdphoto1.wdp"/><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E001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77511" y="1401764"/>
            <a:ext cx="10022289" cy="503237"/>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4" name="Date Placeholder 3"/>
          <p:cNvSpPr>
            <a:spLocks noGrp="1"/>
          </p:cNvSpPr>
          <p:nvPr>
            <p:ph type="dt" sz="half" idx="2"/>
          </p:nvPr>
        </p:nvSpPr>
        <p:spPr>
          <a:xfrm>
            <a:off x="980245"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82B36-C296-4D5B-99C2-CD1097B99F1C}" type="datetimeFigureOut">
              <a:rPr lang="lv-LV" smtClean="0"/>
              <a:t>03.06.2025</a:t>
            </a:fld>
            <a:endParaRPr lang="lv-LV"/>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63D82-7728-4029-8B0A-0AF4D13E9620}" type="slidenum">
              <a:rPr lang="lv-LV" smtClean="0"/>
              <a:t>‹#›</a:t>
            </a:fld>
            <a:endParaRPr lang="lv-LV"/>
          </a:p>
        </p:txBody>
      </p:sp>
      <p:sp>
        <p:nvSpPr>
          <p:cNvPr id="3" name="Text Placeholder 2"/>
          <p:cNvSpPr>
            <a:spLocks noGrp="1"/>
          </p:cNvSpPr>
          <p:nvPr>
            <p:ph type="body" idx="1"/>
          </p:nvPr>
        </p:nvSpPr>
        <p:spPr>
          <a:xfrm>
            <a:off x="1131302" y="5373690"/>
            <a:ext cx="4754033" cy="1328737"/>
          </a:xfrm>
          <a:prstGeom prst="rect">
            <a:avLst/>
          </a:prstGeom>
        </p:spPr>
        <p:txBody>
          <a:bodyPr vert="horz" lIns="0" tIns="0" rIns="0" bIns="0" rtlCol="0">
            <a:normAutofit/>
          </a:bodyPr>
          <a:lstStyle/>
          <a:p>
            <a:pPr lvl="0"/>
            <a:r>
              <a:rPr lang="en-US" dirty="0"/>
              <a:t>Edit Master text styles</a:t>
            </a:r>
            <a:endParaRPr lang="lv-LV" dirty="0"/>
          </a:p>
          <a:p>
            <a:pPr lvl="0"/>
            <a:r>
              <a:rPr lang="lv-LV" dirty="0" err="1"/>
              <a:t>Adsjfhjskdfhkljfd</a:t>
            </a:r>
            <a:endParaRPr lang="lv-LV" dirty="0"/>
          </a:p>
          <a:p>
            <a:pPr lvl="0"/>
            <a:r>
              <a:rPr lang="lv-LV" dirty="0" err="1"/>
              <a:t>Dasfldfkssl</a:t>
            </a:r>
            <a:r>
              <a:rPr lang="lv-LV" dirty="0"/>
              <a:t>;</a:t>
            </a: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3313" y="720502"/>
            <a:ext cx="1762678" cy="324000"/>
          </a:xfrm>
          <a:prstGeom prst="rect">
            <a:avLst/>
          </a:prstGeom>
        </p:spPr>
      </p:pic>
      <p:pic>
        <p:nvPicPr>
          <p:cNvPr id="12" name="Picture 11"/>
          <p:cNvPicPr>
            <a:picLocks noChangeAspect="1"/>
          </p:cNvPicPr>
          <p:nvPr userDrawn="1"/>
        </p:nvPicPr>
        <p:blipFill rotWithShape="1">
          <a:blip r:embed="rId4" cstate="print">
            <a:extLst>
              <a:ext uri="{28A0092B-C50C-407E-A947-70E740481C1C}">
                <a14:useLocalDpi xmlns:a14="http://schemas.microsoft.com/office/drawing/2010/main" val="0"/>
              </a:ext>
            </a:extLst>
          </a:blip>
          <a:srcRect r="2891"/>
          <a:stretch/>
        </p:blipFill>
        <p:spPr>
          <a:xfrm>
            <a:off x="9659084" y="16193"/>
            <a:ext cx="2532916" cy="6301625"/>
          </a:xfrm>
          <a:prstGeom prst="rect">
            <a:avLst/>
          </a:prstGeom>
        </p:spPr>
      </p:pic>
    </p:spTree>
    <p:extLst>
      <p:ext uri="{BB962C8B-B14F-4D97-AF65-F5344CB8AC3E}">
        <p14:creationId xmlns:p14="http://schemas.microsoft.com/office/powerpoint/2010/main" val="242177072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b="1"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70000"/>
        </a:lnSpc>
        <a:spcBef>
          <a:spcPts val="1000"/>
        </a:spcBef>
        <a:buFontTx/>
        <a:buNone/>
        <a:defRPr sz="1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973" userDrawn="1">
          <p15:clr>
            <a:srgbClr val="F26B43"/>
          </p15:clr>
        </p15:guide>
        <p15:guide id="3" pos="3689" userDrawn="1">
          <p15:clr>
            <a:srgbClr val="F26B43"/>
          </p15:clr>
        </p15:guide>
        <p15:guide id="4" pos="688" userDrawn="1">
          <p15:clr>
            <a:srgbClr val="F26B43"/>
          </p15:clr>
        </p15:guide>
        <p15:guide id="5" pos="6992" userDrawn="1">
          <p15:clr>
            <a:srgbClr val="F26B43"/>
          </p15:clr>
        </p15:guide>
        <p15:guide id="6" orient="horz" pos="2160" userDrawn="1">
          <p15:clr>
            <a:srgbClr val="F26B43"/>
          </p15:clr>
        </p15:guide>
        <p15:guide id="7" orient="horz" pos="459" userDrawn="1">
          <p15:clr>
            <a:srgbClr val="F26B43"/>
          </p15:clr>
        </p15:guide>
        <p15:guide id="8" orient="horz" pos="3385" userDrawn="1">
          <p15:clr>
            <a:srgbClr val="F26B43"/>
          </p15:clr>
        </p15:guide>
        <p15:guide id="9" orient="horz" pos="3861" userDrawn="1">
          <p15:clr>
            <a:srgbClr val="F26B43"/>
          </p15:clr>
        </p15:guide>
        <p15:guide id="10" orient="horz" pos="91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7167" y="690564"/>
            <a:ext cx="10515600" cy="1036714"/>
          </a:xfrm>
          <a:prstGeom prst="rect">
            <a:avLst/>
          </a:prstGeom>
        </p:spPr>
        <p:txBody>
          <a:bodyPr vert="horz" lIns="0" tIns="0" rIns="0" bIns="0" rtlCol="0" anchor="t" anchorCtr="0">
            <a:normAutofit/>
          </a:bodyPr>
          <a:lstStyle/>
          <a:p>
            <a:r>
              <a:rPr lang="en-US" dirty="0"/>
              <a:t>Click to edit Master title style</a:t>
            </a:r>
            <a:endParaRPr lang="lv-LV" dirty="0"/>
          </a:p>
        </p:txBody>
      </p:sp>
      <p:sp>
        <p:nvSpPr>
          <p:cNvPr id="3" name="Text Placeholder 2"/>
          <p:cNvSpPr>
            <a:spLocks noGrp="1"/>
          </p:cNvSpPr>
          <p:nvPr>
            <p:ph type="body" idx="1"/>
          </p:nvPr>
        </p:nvSpPr>
        <p:spPr>
          <a:xfrm>
            <a:off x="1037167" y="1665289"/>
            <a:ext cx="10515600" cy="4359324"/>
          </a:xfrm>
          <a:prstGeom prst="rect">
            <a:avLst/>
          </a:prstGeom>
        </p:spPr>
        <p:txBody>
          <a:bodyPr vert="horz" lIns="0" tIns="0" rIns="0" bIns="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FE9CD5-6B41-4DD5-AB12-F8EA993B035F}" type="datetimeFigureOut">
              <a:rPr lang="lv-LV" smtClean="0"/>
              <a:t>03.06.2025</a:t>
            </a:fld>
            <a:endParaRPr lang="lv-LV"/>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02EE6E-907A-4357-B7F8-828D07D0179D}" type="slidenum">
              <a:rPr lang="lv-LV" smtClean="0"/>
              <a:t>‹#›</a:t>
            </a:fld>
            <a:endParaRPr lang="lv-LV"/>
          </a:p>
        </p:txBody>
      </p:sp>
      <p:sp>
        <p:nvSpPr>
          <p:cNvPr id="9" name="object 4"/>
          <p:cNvSpPr/>
          <p:nvPr userDrawn="1"/>
        </p:nvSpPr>
        <p:spPr>
          <a:xfrm>
            <a:off x="1073310" y="5994400"/>
            <a:ext cx="1528267" cy="280911"/>
          </a:xfrm>
          <a:prstGeom prst="rect">
            <a:avLst/>
          </a:prstGeom>
          <a:blipFill>
            <a:blip r:embed="rId8" cstate="print"/>
            <a:stretch>
              <a:fillRect/>
            </a:stretch>
          </a:blipFill>
        </p:spPr>
        <p:txBody>
          <a:bodyPr wrap="square" lIns="0" tIns="0" rIns="0" bIns="0" rtlCol="0"/>
          <a:lstStyle/>
          <a:p>
            <a:endParaRPr/>
          </a:p>
        </p:txBody>
      </p:sp>
      <p:pic>
        <p:nvPicPr>
          <p:cNvPr id="10" name="Picture 9"/>
          <p:cNvPicPr>
            <a:picLocks noChangeAspect="1"/>
          </p:cNvPicPr>
          <p:nvPr userDrawn="1"/>
        </p:nvPicPr>
        <p:blipFill rotWithShape="1">
          <a:blip r:embed="rId9" cstate="print">
            <a:extLst>
              <a:ext uri="{BEBA8EAE-BF5A-486C-A8C5-ECC9F3942E4B}">
                <a14:imgProps xmlns:a14="http://schemas.microsoft.com/office/drawing/2010/main">
                  <a14:imgLayer r:embed="rId10">
                    <a14:imgEffect>
                      <a14:sharpenSoften amount="100000"/>
                    </a14:imgEffect>
                    <a14:imgEffect>
                      <a14:brightnessContrast bright="55000" contrast="40000"/>
                    </a14:imgEffect>
                  </a14:imgLayer>
                </a14:imgProps>
              </a:ext>
              <a:ext uri="{28A0092B-C50C-407E-A947-70E740481C1C}">
                <a14:useLocalDpi xmlns:a14="http://schemas.microsoft.com/office/drawing/2010/main" val="0"/>
              </a:ext>
            </a:extLst>
          </a:blip>
          <a:srcRect l="-2548" t="792" r="2548"/>
          <a:stretch/>
        </p:blipFill>
        <p:spPr>
          <a:xfrm>
            <a:off x="9659084" y="10758"/>
            <a:ext cx="2532916" cy="6071005"/>
          </a:xfrm>
          <a:prstGeom prst="rect">
            <a:avLst/>
          </a:prstGeom>
        </p:spPr>
      </p:pic>
    </p:spTree>
    <p:extLst>
      <p:ext uri="{BB962C8B-B14F-4D97-AF65-F5344CB8AC3E}">
        <p14:creationId xmlns:p14="http://schemas.microsoft.com/office/powerpoint/2010/main" val="472489200"/>
      </p:ext>
    </p:extLst>
  </p:cSld>
  <p:clrMap bg1="lt1" tx1="dk1" bg2="lt2" tx2="dk2" accent1="accent1" accent2="accent2" accent3="accent3" accent4="accent4" accent5="accent5" accent6="accent6" hlink="hlink" folHlink="folHlink"/>
  <p:sldLayoutIdLst>
    <p:sldLayoutId id="2147483663" r:id="rId1"/>
    <p:sldLayoutId id="2147483672" r:id="rId2"/>
    <p:sldLayoutId id="2147483664" r:id="rId3"/>
    <p:sldLayoutId id="2147483666" r:id="rId4"/>
    <p:sldLayoutId id="2147483671" r:id="rId5"/>
    <p:sldLayoutId id="2147483673" r:id="rId6"/>
  </p:sldLayoutIdLst>
  <p:txStyles>
    <p:titleStyle>
      <a:lvl1pPr algn="l" defTabSz="914400" rtl="0" eaLnBrk="1" latinLnBrk="0" hangingPunct="1">
        <a:lnSpc>
          <a:spcPct val="90000"/>
        </a:lnSpc>
        <a:spcBef>
          <a:spcPct val="0"/>
        </a:spcBef>
        <a:buNone/>
        <a:defRPr sz="2800" b="1" kern="1200">
          <a:solidFill>
            <a:srgbClr val="8E001C"/>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973" userDrawn="1">
          <p15:clr>
            <a:srgbClr val="F26B43"/>
          </p15:clr>
        </p15:guide>
        <p15:guide id="3" pos="3689" userDrawn="1">
          <p15:clr>
            <a:srgbClr val="F26B43"/>
          </p15:clr>
        </p15:guide>
        <p15:guide id="4" pos="7015" userDrawn="1">
          <p15:clr>
            <a:srgbClr val="F26B43"/>
          </p15:clr>
        </p15:guide>
        <p15:guide id="5" pos="665" userDrawn="1">
          <p15:clr>
            <a:srgbClr val="F26B43"/>
          </p15:clr>
        </p15:guide>
        <p15:guide id="6" orient="horz" pos="2160" userDrawn="1">
          <p15:clr>
            <a:srgbClr val="F26B43"/>
          </p15:clr>
        </p15:guide>
        <p15:guide id="7" orient="horz" pos="459" userDrawn="1">
          <p15:clr>
            <a:srgbClr val="F26B43"/>
          </p15:clr>
        </p15:guide>
        <p15:guide id="8" orient="horz" pos="3521" userDrawn="1">
          <p15:clr>
            <a:srgbClr val="F26B43"/>
          </p15:clr>
        </p15:guide>
        <p15:guide id="9" orient="horz" pos="1049"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8E001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56217" y="728664"/>
            <a:ext cx="10297583" cy="962025"/>
          </a:xfrm>
          <a:prstGeom prst="rect">
            <a:avLst/>
          </a:prstGeom>
        </p:spPr>
        <p:txBody>
          <a:bodyPr vert="horz" lIns="0" tIns="0" rIns="0" bIns="0" rtlCol="0" anchor="t" anchorCtr="0">
            <a:normAutofit/>
          </a:bodyPr>
          <a:lstStyle/>
          <a:p>
            <a:r>
              <a:rPr lang="en-US" dirty="0"/>
              <a:t>Click to edit Master title style</a:t>
            </a:r>
            <a:endParaRPr lang="lv-LV" dirty="0"/>
          </a:p>
        </p:txBody>
      </p:sp>
      <p:sp>
        <p:nvSpPr>
          <p:cNvPr id="3" name="Text Placeholder 2"/>
          <p:cNvSpPr>
            <a:spLocks noGrp="1"/>
          </p:cNvSpPr>
          <p:nvPr>
            <p:ph type="body" idx="1"/>
          </p:nvPr>
        </p:nvSpPr>
        <p:spPr>
          <a:xfrm>
            <a:off x="1056216" y="5934075"/>
            <a:ext cx="10297584" cy="242888"/>
          </a:xfrm>
          <a:prstGeom prst="rect">
            <a:avLst/>
          </a:prstGeom>
        </p:spPr>
        <p:txBody>
          <a:bodyPr vert="horz" lIns="0" tIns="0" rIns="0" bIns="0" rtlCol="0">
            <a:normAutofit/>
          </a:bodyPr>
          <a:lstStyle/>
          <a:p>
            <a:pPr lvl="0"/>
            <a:r>
              <a:rPr lang="lv-LV" dirty="0"/>
              <a:t>www.rsu.lv</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DE2F4-2C2C-4DDB-9DF2-07332ED43F52}" type="datetimeFigureOut">
              <a:rPr lang="lv-LV" smtClean="0"/>
              <a:t>03.06.2025</a:t>
            </a:fld>
            <a:endParaRPr lang="lv-LV"/>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C248DE-A354-4887-9522-15971F092B4D}" type="slidenum">
              <a:rPr lang="lv-LV" smtClean="0"/>
              <a:t>‹#›</a:t>
            </a:fld>
            <a:endParaRPr lang="lv-LV"/>
          </a:p>
        </p:txBody>
      </p: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r="2891"/>
          <a:stretch/>
        </p:blipFill>
        <p:spPr>
          <a:xfrm>
            <a:off x="9659084" y="6568"/>
            <a:ext cx="2532916" cy="6301625"/>
          </a:xfrm>
          <a:prstGeom prst="rect">
            <a:avLst/>
          </a:prstGeom>
        </p:spPr>
      </p:pic>
    </p:spTree>
    <p:extLst>
      <p:ext uri="{BB962C8B-B14F-4D97-AF65-F5344CB8AC3E}">
        <p14:creationId xmlns:p14="http://schemas.microsoft.com/office/powerpoint/2010/main" val="2189334554"/>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2800" b="1"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Tx/>
        <a:buNone/>
        <a:defRPr sz="1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973" userDrawn="1">
          <p15:clr>
            <a:srgbClr val="F26B43"/>
          </p15:clr>
        </p15:guide>
        <p15:guide id="3" pos="3689" userDrawn="1">
          <p15:clr>
            <a:srgbClr val="F26B43"/>
          </p15:clr>
        </p15:guide>
        <p15:guide id="4" pos="665" userDrawn="1">
          <p15:clr>
            <a:srgbClr val="F26B43"/>
          </p15:clr>
        </p15:guide>
        <p15:guide id="5" pos="7015" userDrawn="1">
          <p15:clr>
            <a:srgbClr val="F26B43"/>
          </p15:clr>
        </p15:guide>
        <p15:guide id="6" orient="horz" pos="2160" userDrawn="1">
          <p15:clr>
            <a:srgbClr val="F26B43"/>
          </p15:clr>
        </p15:guide>
        <p15:guide id="7" orient="horz" pos="3861" userDrawn="1">
          <p15:clr>
            <a:srgbClr val="F26B43"/>
          </p15:clr>
        </p15:guide>
        <p15:guide id="8" orient="horz" pos="45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5.png"/><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hyperlink" Target="https://www.sciencedirect.com/science/article/pii/B0080430767028102" TargetMode="External"/><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jpe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2785" y="1764213"/>
            <a:ext cx="8153511" cy="2695491"/>
          </a:xfrm>
        </p:spPr>
        <p:txBody>
          <a:bodyPr>
            <a:noAutofit/>
          </a:bodyPr>
          <a:lstStyle/>
          <a:p>
            <a:r>
              <a:rPr lang="lv-LV" sz="3200" dirty="0">
                <a:solidFill>
                  <a:schemeClr val="accent2">
                    <a:lumMod val="20000"/>
                    <a:lumOff val="80000"/>
                  </a:schemeClr>
                </a:solidFill>
                <a:latin typeface="Arial Narrow" panose="020B0606020202030204" pitchFamily="34" charset="0"/>
              </a:rPr>
              <a:t>IZAICINĀJUMS SOCIĀLĀ DARBA VĒRTĪBĀM, MISIJAI UN PROFESIONĀLAJAI IDENTITĀTEI: </a:t>
            </a:r>
            <a:br>
              <a:rPr lang="lv-LV" sz="3200" dirty="0">
                <a:solidFill>
                  <a:schemeClr val="accent2">
                    <a:lumMod val="20000"/>
                    <a:lumOff val="80000"/>
                  </a:schemeClr>
                </a:solidFill>
                <a:latin typeface="Arial Narrow" panose="020B0606020202030204" pitchFamily="34" charset="0"/>
              </a:rPr>
            </a:br>
            <a:r>
              <a:rPr lang="lv-LV" sz="3200" dirty="0">
                <a:solidFill>
                  <a:schemeClr val="accent2">
                    <a:lumMod val="20000"/>
                    <a:lumOff val="80000"/>
                  </a:schemeClr>
                </a:solidFill>
                <a:latin typeface="Arial Narrow" panose="020B0606020202030204" pitchFamily="34" charset="0"/>
              </a:rPr>
              <a:t>PROFESIONALIZĀCIJAS UN MENEDŽERIĀLISMA KRUSTPUNKTĀ </a:t>
            </a:r>
          </a:p>
        </p:txBody>
      </p:sp>
      <p:sp>
        <p:nvSpPr>
          <p:cNvPr id="3" name="Text Placeholder 2"/>
          <p:cNvSpPr>
            <a:spLocks noGrp="1"/>
          </p:cNvSpPr>
          <p:nvPr>
            <p:ph type="body" idx="1"/>
          </p:nvPr>
        </p:nvSpPr>
        <p:spPr/>
        <p:txBody>
          <a:bodyPr>
            <a:normAutofit lnSpcReduction="10000"/>
          </a:bodyPr>
          <a:lstStyle/>
          <a:p>
            <a:r>
              <a:rPr lang="lv-LV" dirty="0">
                <a:solidFill>
                  <a:schemeClr val="accent2">
                    <a:lumMod val="20000"/>
                    <a:lumOff val="80000"/>
                  </a:schemeClr>
                </a:solidFill>
              </a:rPr>
              <a:t>Dr. Phil. Lolita Vilka</a:t>
            </a:r>
          </a:p>
          <a:p>
            <a:r>
              <a:rPr lang="lv-LV" dirty="0">
                <a:solidFill>
                  <a:schemeClr val="accent2">
                    <a:lumMod val="20000"/>
                    <a:lumOff val="80000"/>
                  </a:schemeClr>
                </a:solidFill>
              </a:rPr>
              <a:t>Rīgas Stradiņa universitāte</a:t>
            </a:r>
          </a:p>
          <a:p>
            <a:r>
              <a:rPr lang="lv-LV" dirty="0">
                <a:solidFill>
                  <a:schemeClr val="accent2">
                    <a:lumMod val="20000"/>
                    <a:lumOff val="80000"/>
                  </a:schemeClr>
                </a:solidFill>
              </a:rPr>
              <a:t>02.06.2025.</a:t>
            </a:r>
          </a:p>
          <a:p>
            <a:endParaRPr lang="lv-LV" dirty="0">
              <a:solidFill>
                <a:schemeClr val="accent2">
                  <a:lumMod val="20000"/>
                  <a:lumOff val="80000"/>
                </a:schemeClr>
              </a:solidFill>
            </a:endParaRPr>
          </a:p>
        </p:txBody>
      </p:sp>
    </p:spTree>
    <p:extLst>
      <p:ext uri="{BB962C8B-B14F-4D97-AF65-F5344CB8AC3E}">
        <p14:creationId xmlns:p14="http://schemas.microsoft.com/office/powerpoint/2010/main" val="3136552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5FD03-64AF-4BC3-9033-D73677F84D8C}"/>
              </a:ext>
            </a:extLst>
          </p:cNvPr>
          <p:cNvSpPr>
            <a:spLocks noGrp="1"/>
          </p:cNvSpPr>
          <p:nvPr>
            <p:ph type="title"/>
          </p:nvPr>
        </p:nvSpPr>
        <p:spPr/>
        <p:txBody>
          <a:bodyPr/>
          <a:lstStyle/>
          <a:p>
            <a:r>
              <a:rPr lang="lv-LV" i="1" dirty="0">
                <a:latin typeface="Arial Narrow" panose="020B0606020202030204" pitchFamily="34" charset="0"/>
              </a:rPr>
              <a:t>Sociālais darbinieks: Dzīves krustpunktā </a:t>
            </a:r>
            <a:br>
              <a:rPr lang="lv-LV" i="1" dirty="0">
                <a:latin typeface="Arial Narrow" panose="020B0606020202030204" pitchFamily="34" charset="0"/>
              </a:rPr>
            </a:br>
            <a:endParaRPr lang="lv-LV" dirty="0"/>
          </a:p>
        </p:txBody>
      </p:sp>
      <p:graphicFrame>
        <p:nvGraphicFramePr>
          <p:cNvPr id="5" name="Content Placeholder 6">
            <a:extLst>
              <a:ext uri="{FF2B5EF4-FFF2-40B4-BE49-F238E27FC236}">
                <a16:creationId xmlns:a16="http://schemas.microsoft.com/office/drawing/2014/main" id="{98A3C7C1-494F-40F2-86A3-C0EF798285BE}"/>
              </a:ext>
            </a:extLst>
          </p:cNvPr>
          <p:cNvGraphicFramePr>
            <a:graphicFrameLocks/>
          </p:cNvGraphicFramePr>
          <p:nvPr>
            <p:extLst>
              <p:ext uri="{D42A27DB-BD31-4B8C-83A1-F6EECF244321}">
                <p14:modId xmlns:p14="http://schemas.microsoft.com/office/powerpoint/2010/main" val="533381665"/>
              </p:ext>
            </p:extLst>
          </p:nvPr>
        </p:nvGraphicFramePr>
        <p:xfrm>
          <a:off x="2157745" y="1443790"/>
          <a:ext cx="6184149" cy="4989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08790FFE-E4C3-464B-AD1A-668AAB275E7C}"/>
              </a:ext>
            </a:extLst>
          </p:cNvPr>
          <p:cNvPicPr>
            <a:picLocks noChangeAspect="1"/>
          </p:cNvPicPr>
          <p:nvPr/>
        </p:nvPicPr>
        <p:blipFill>
          <a:blip r:embed="rId7"/>
          <a:stretch>
            <a:fillRect/>
          </a:stretch>
        </p:blipFill>
        <p:spPr>
          <a:xfrm>
            <a:off x="9721516" y="0"/>
            <a:ext cx="2470484" cy="6858000"/>
          </a:xfrm>
          <a:prstGeom prst="rect">
            <a:avLst/>
          </a:prstGeom>
        </p:spPr>
      </p:pic>
    </p:spTree>
    <p:extLst>
      <p:ext uri="{BB962C8B-B14F-4D97-AF65-F5344CB8AC3E}">
        <p14:creationId xmlns:p14="http://schemas.microsoft.com/office/powerpoint/2010/main" val="3612026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D05BAF9-7631-4820-A797-052F0B902F6A}"/>
              </a:ext>
            </a:extLst>
          </p:cNvPr>
          <p:cNvPicPr>
            <a:picLocks noChangeAspect="1"/>
          </p:cNvPicPr>
          <p:nvPr/>
        </p:nvPicPr>
        <p:blipFill>
          <a:blip r:embed="rId2"/>
          <a:stretch>
            <a:fillRect/>
          </a:stretch>
        </p:blipFill>
        <p:spPr>
          <a:xfrm>
            <a:off x="9721516" y="0"/>
            <a:ext cx="2470484" cy="6858000"/>
          </a:xfrm>
          <a:prstGeom prst="rect">
            <a:avLst/>
          </a:prstGeom>
        </p:spPr>
      </p:pic>
      <p:graphicFrame>
        <p:nvGraphicFramePr>
          <p:cNvPr id="6" name="Diagram 5">
            <a:extLst>
              <a:ext uri="{FF2B5EF4-FFF2-40B4-BE49-F238E27FC236}">
                <a16:creationId xmlns:a16="http://schemas.microsoft.com/office/drawing/2014/main" id="{6F3E20E8-3F19-4FB3-98AA-6A0142932CA7}"/>
              </a:ext>
            </a:extLst>
          </p:cNvPr>
          <p:cNvGraphicFramePr/>
          <p:nvPr>
            <p:extLst>
              <p:ext uri="{D42A27DB-BD31-4B8C-83A1-F6EECF244321}">
                <p14:modId xmlns:p14="http://schemas.microsoft.com/office/powerpoint/2010/main" val="3374648236"/>
              </p:ext>
            </p:extLst>
          </p:nvPr>
        </p:nvGraphicFramePr>
        <p:xfrm>
          <a:off x="995052" y="122549"/>
          <a:ext cx="10609344" cy="63349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4108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C6EE6-8223-43CC-A152-B61E171EA489}"/>
              </a:ext>
            </a:extLst>
          </p:cNvPr>
          <p:cNvSpPr>
            <a:spLocks noGrp="1"/>
          </p:cNvSpPr>
          <p:nvPr>
            <p:ph type="title"/>
          </p:nvPr>
        </p:nvSpPr>
        <p:spPr>
          <a:xfrm>
            <a:off x="1005083" y="546185"/>
            <a:ext cx="10515600" cy="1036714"/>
          </a:xfrm>
        </p:spPr>
        <p:txBody>
          <a:bodyPr/>
          <a:lstStyle/>
          <a:p>
            <a:r>
              <a:rPr lang="lv-LV" i="1" dirty="0" err="1">
                <a:latin typeface="Arial Narrow" panose="020B0606020202030204" pitchFamily="34" charset="0"/>
              </a:rPr>
              <a:t>Menedžeriālisms</a:t>
            </a:r>
            <a:r>
              <a:rPr lang="lv-LV" i="1" dirty="0">
                <a:latin typeface="Arial Narrow" panose="020B0606020202030204" pitchFamily="34" charset="0"/>
              </a:rPr>
              <a:t>  un </a:t>
            </a:r>
            <a:r>
              <a:rPr lang="lv-LV" i="1" dirty="0" err="1">
                <a:latin typeface="Arial Narrow" panose="020B0606020202030204" pitchFamily="34" charset="0"/>
              </a:rPr>
              <a:t>deprofesionalizācija</a:t>
            </a:r>
            <a:endParaRPr lang="lv-LV" dirty="0"/>
          </a:p>
        </p:txBody>
      </p:sp>
      <p:graphicFrame>
        <p:nvGraphicFramePr>
          <p:cNvPr id="8" name="Diagram 7">
            <a:extLst>
              <a:ext uri="{FF2B5EF4-FFF2-40B4-BE49-F238E27FC236}">
                <a16:creationId xmlns:a16="http://schemas.microsoft.com/office/drawing/2014/main" id="{F1090537-BB02-4FF8-A857-CA5E93F1D322}"/>
              </a:ext>
            </a:extLst>
          </p:cNvPr>
          <p:cNvGraphicFramePr/>
          <p:nvPr>
            <p:extLst>
              <p:ext uri="{D42A27DB-BD31-4B8C-83A1-F6EECF244321}">
                <p14:modId xmlns:p14="http://schemas.microsoft.com/office/powerpoint/2010/main" val="296481132"/>
              </p:ext>
            </p:extLst>
          </p:nvPr>
        </p:nvGraphicFramePr>
        <p:xfrm>
          <a:off x="513347" y="1208921"/>
          <a:ext cx="9076250" cy="5649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Picture 8">
            <a:extLst>
              <a:ext uri="{FF2B5EF4-FFF2-40B4-BE49-F238E27FC236}">
                <a16:creationId xmlns:a16="http://schemas.microsoft.com/office/drawing/2014/main" id="{F78A49B8-A9AE-4C97-B30B-E71A97A03C7B}"/>
              </a:ext>
            </a:extLst>
          </p:cNvPr>
          <p:cNvPicPr>
            <a:picLocks noChangeAspect="1"/>
          </p:cNvPicPr>
          <p:nvPr/>
        </p:nvPicPr>
        <p:blipFill>
          <a:blip r:embed="rId7"/>
          <a:stretch>
            <a:fillRect/>
          </a:stretch>
        </p:blipFill>
        <p:spPr>
          <a:xfrm>
            <a:off x="9706553" y="77419"/>
            <a:ext cx="2442595" cy="678058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10" name="Rectangle 9">
            <a:extLst>
              <a:ext uri="{FF2B5EF4-FFF2-40B4-BE49-F238E27FC236}">
                <a16:creationId xmlns:a16="http://schemas.microsoft.com/office/drawing/2014/main" id="{7866ADBC-CF40-49ED-9464-9157776E6C25}"/>
              </a:ext>
            </a:extLst>
          </p:cNvPr>
          <p:cNvSpPr/>
          <p:nvPr/>
        </p:nvSpPr>
        <p:spPr>
          <a:xfrm>
            <a:off x="9881324" y="1208921"/>
            <a:ext cx="2150868" cy="5078313"/>
          </a:xfrm>
          <a:prstGeom prst="rect">
            <a:avLst/>
          </a:prstGeom>
        </p:spPr>
        <p:txBody>
          <a:bodyPr wrap="square">
            <a:spAutoFit/>
          </a:bodyPr>
          <a:lstStyle/>
          <a:p>
            <a:r>
              <a:rPr lang="lv-LV" dirty="0">
                <a:latin typeface="Arial Narrow" panose="020B0606020202030204" pitchFamily="34" charset="0"/>
              </a:rPr>
              <a:t>„</a:t>
            </a:r>
            <a:r>
              <a:rPr lang="lv-LV" dirty="0" err="1">
                <a:latin typeface="Arial Narrow" panose="020B0606020202030204" pitchFamily="34" charset="0"/>
              </a:rPr>
              <a:t>Menedžerisma</a:t>
            </a:r>
            <a:r>
              <a:rPr lang="lv-LV" dirty="0">
                <a:latin typeface="Arial Narrow" panose="020B0606020202030204" pitchFamily="34" charset="0"/>
              </a:rPr>
              <a:t> prioritātes asociējas ar trim lietām: </a:t>
            </a:r>
          </a:p>
          <a:p>
            <a:pPr lvl="1">
              <a:buFontTx/>
              <a:buChar char="-"/>
            </a:pPr>
            <a:r>
              <a:rPr lang="lv-LV" dirty="0">
                <a:latin typeface="Arial Narrow" panose="020B0606020202030204" pitchFamily="34" charset="0"/>
              </a:rPr>
              <a:t>efektivitāti,</a:t>
            </a:r>
          </a:p>
          <a:p>
            <a:pPr lvl="1">
              <a:buFontTx/>
              <a:buChar char="-"/>
            </a:pPr>
            <a:r>
              <a:rPr lang="lv-LV" dirty="0">
                <a:latin typeface="Arial Narrow" panose="020B0606020202030204" pitchFamily="34" charset="0"/>
              </a:rPr>
              <a:t>ekonomiju </a:t>
            </a:r>
          </a:p>
          <a:p>
            <a:pPr lvl="1">
              <a:buFontTx/>
              <a:buChar char="-"/>
            </a:pPr>
            <a:r>
              <a:rPr lang="lv-LV" dirty="0">
                <a:latin typeface="Arial Narrow" panose="020B0606020202030204" pitchFamily="34" charset="0"/>
              </a:rPr>
              <a:t>un produktivitāti, </a:t>
            </a:r>
          </a:p>
          <a:p>
            <a:r>
              <a:rPr lang="lv-LV" dirty="0">
                <a:latin typeface="Arial Narrow" panose="020B0606020202030204" pitchFamily="34" charset="0"/>
              </a:rPr>
              <a:t>Tas tagad iespiežas gandrīz visos aprūpes menedžmenta aspektos un dod iespēju menedžerim ‘zinātniski’ novērtēt izpildi”, par  sociālo aprūpi tolaik 1992. gadā rakstīja Oksfordas eksperti  </a:t>
            </a:r>
            <a:r>
              <a:rPr lang="lv-LV" dirty="0" err="1">
                <a:latin typeface="Arial Narrow" panose="020B0606020202030204" pitchFamily="34" charset="0"/>
              </a:rPr>
              <a:t>Pollits</a:t>
            </a:r>
            <a:r>
              <a:rPr lang="lv-LV" dirty="0">
                <a:latin typeface="Arial Narrow" panose="020B0606020202030204" pitchFamily="34" charset="0"/>
              </a:rPr>
              <a:t> un Harisons.»</a:t>
            </a:r>
          </a:p>
          <a:p>
            <a:pPr algn="r"/>
            <a:r>
              <a:rPr lang="lv-LV" dirty="0">
                <a:latin typeface="Arial Narrow" panose="020B0606020202030204" pitchFamily="34" charset="0"/>
              </a:rPr>
              <a:t>  P. </a:t>
            </a:r>
            <a:r>
              <a:rPr lang="lv-LV" dirty="0" err="1">
                <a:latin typeface="Arial Narrow" panose="020B0606020202030204" pitchFamily="34" charset="0"/>
              </a:rPr>
              <a:t>Stepney</a:t>
            </a:r>
            <a:r>
              <a:rPr lang="lv-LV" dirty="0">
                <a:latin typeface="Arial Narrow" panose="020B0606020202030204" pitchFamily="34" charset="0"/>
              </a:rPr>
              <a:t>. /2000/</a:t>
            </a:r>
          </a:p>
        </p:txBody>
      </p:sp>
    </p:spTree>
    <p:extLst>
      <p:ext uri="{BB962C8B-B14F-4D97-AF65-F5344CB8AC3E}">
        <p14:creationId xmlns:p14="http://schemas.microsoft.com/office/powerpoint/2010/main" val="519505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E03EE7C-934A-4D98-950A-CB04D1A08805}"/>
              </a:ext>
            </a:extLst>
          </p:cNvPr>
          <p:cNvPicPr>
            <a:picLocks noChangeAspect="1"/>
          </p:cNvPicPr>
          <p:nvPr/>
        </p:nvPicPr>
        <p:blipFill>
          <a:blip r:embed="rId2"/>
          <a:stretch>
            <a:fillRect/>
          </a:stretch>
        </p:blipFill>
        <p:spPr>
          <a:xfrm>
            <a:off x="9721516" y="0"/>
            <a:ext cx="2470484" cy="6858000"/>
          </a:xfrm>
          <a:prstGeom prst="rect">
            <a:avLst/>
          </a:prstGeom>
        </p:spPr>
      </p:pic>
      <p:sp>
        <p:nvSpPr>
          <p:cNvPr id="2" name="Title 1">
            <a:extLst>
              <a:ext uri="{FF2B5EF4-FFF2-40B4-BE49-F238E27FC236}">
                <a16:creationId xmlns:a16="http://schemas.microsoft.com/office/drawing/2014/main" id="{728C5A25-A3B1-4314-9CA0-B6A6AAEBF29F}"/>
              </a:ext>
            </a:extLst>
          </p:cNvPr>
          <p:cNvSpPr>
            <a:spLocks noGrp="1"/>
          </p:cNvSpPr>
          <p:nvPr>
            <p:ph type="title"/>
          </p:nvPr>
        </p:nvSpPr>
        <p:spPr/>
        <p:txBody>
          <a:bodyPr/>
          <a:lstStyle/>
          <a:p>
            <a:r>
              <a:rPr lang="lv-LV" dirty="0" err="1"/>
              <a:t>Deprofesionalizācija</a:t>
            </a:r>
            <a:r>
              <a:rPr lang="lv-LV" dirty="0"/>
              <a:t>: </a:t>
            </a:r>
          </a:p>
        </p:txBody>
      </p:sp>
      <p:sp>
        <p:nvSpPr>
          <p:cNvPr id="3" name="Content Placeholder 2">
            <a:extLst>
              <a:ext uri="{FF2B5EF4-FFF2-40B4-BE49-F238E27FC236}">
                <a16:creationId xmlns:a16="http://schemas.microsoft.com/office/drawing/2014/main" id="{DEE45689-3C91-4809-ADEA-2B4D526F2CEB}"/>
              </a:ext>
            </a:extLst>
          </p:cNvPr>
          <p:cNvSpPr>
            <a:spLocks noGrp="1"/>
          </p:cNvSpPr>
          <p:nvPr>
            <p:ph sz="half" idx="1"/>
          </p:nvPr>
        </p:nvSpPr>
        <p:spPr>
          <a:xfrm>
            <a:off x="983607" y="1708214"/>
            <a:ext cx="4790017" cy="4351338"/>
          </a:xfrm>
        </p:spPr>
        <p:txBody>
          <a:bodyPr>
            <a:normAutofit/>
          </a:bodyPr>
          <a:lstStyle/>
          <a:p>
            <a:pPr>
              <a:lnSpc>
                <a:spcPct val="120000"/>
              </a:lnSpc>
            </a:pPr>
            <a:r>
              <a:rPr lang="lv-LV" sz="2000" b="0" dirty="0">
                <a:latin typeface="Arial Narrow" panose="020B0606020202030204" pitchFamily="34" charset="0"/>
              </a:rPr>
              <a:t>“</a:t>
            </a:r>
            <a:r>
              <a:rPr lang="lv-LV" b="0" dirty="0" err="1">
                <a:latin typeface="Arial Narrow" panose="020B0606020202030204" pitchFamily="34" charset="0"/>
              </a:rPr>
              <a:t>Deprofesionalizācija</a:t>
            </a:r>
            <a:r>
              <a:rPr lang="lv-LV" b="0" dirty="0">
                <a:latin typeface="Arial Narrow" panose="020B0606020202030204" pitchFamily="34" charset="0"/>
              </a:rPr>
              <a:t> tiek definēta kā pāreja no profesionāla uz neprofesionālu statusu, ko raksturo unikālo profesionālo pazīmju zudums — piemēram, monopols pār teorētiskajām zināšanām, autonomija un kalpošanas </a:t>
            </a:r>
            <a:r>
              <a:rPr lang="lv-LV" b="0" dirty="0" err="1">
                <a:latin typeface="Arial Narrow" panose="020B0606020202030204" pitchFamily="34" charset="0"/>
              </a:rPr>
              <a:t>ētoss</a:t>
            </a:r>
            <a:r>
              <a:rPr lang="lv-LV" b="0" dirty="0">
                <a:latin typeface="Arial Narrow" panose="020B0606020202030204" pitchFamily="34" charset="0"/>
              </a:rPr>
              <a:t> attiecībā pret klientiem.</a:t>
            </a:r>
          </a:p>
          <a:p>
            <a:pPr>
              <a:lnSpc>
                <a:spcPct val="120000"/>
              </a:lnSpc>
            </a:pPr>
            <a:r>
              <a:rPr lang="lv-LV" b="0" dirty="0">
                <a:latin typeface="Arial Narrow" panose="020B0606020202030204" pitchFamily="34" charset="0"/>
              </a:rPr>
              <a:t>Šīs pārmaiņas iezīmējas ar zināšanās balstīto profesiju prasmju mazināšanu (</a:t>
            </a:r>
            <a:r>
              <a:rPr lang="lv-LV" b="0" dirty="0" err="1">
                <a:latin typeface="Arial Narrow" panose="020B0606020202030204" pitchFamily="34" charset="0"/>
              </a:rPr>
              <a:t>deskilling</a:t>
            </a:r>
            <a:r>
              <a:rPr lang="lv-LV" b="0" dirty="0">
                <a:latin typeface="Arial Narrow" panose="020B0606020202030204" pitchFamily="34" charset="0"/>
              </a:rPr>
              <a:t>) un </a:t>
            </a:r>
            <a:r>
              <a:rPr lang="lv-LV" b="0" dirty="0" err="1">
                <a:latin typeface="Arial Narrow" panose="020B0606020202030204" pitchFamily="34" charset="0"/>
              </a:rPr>
              <a:t>neprofesionāļu</a:t>
            </a:r>
            <a:r>
              <a:rPr lang="lv-LV" b="0" dirty="0">
                <a:latin typeface="Arial Narrow" panose="020B0606020202030204" pitchFamily="34" charset="0"/>
              </a:rPr>
              <a:t> arvien lielāku iesaisti uzdevumos, kas agrāk tika rezervēti profesionāļiem. (2001)</a:t>
            </a:r>
          </a:p>
          <a:p>
            <a:pPr>
              <a:lnSpc>
                <a:spcPct val="120000"/>
              </a:lnSpc>
            </a:pPr>
            <a:r>
              <a:rPr lang="en-US" sz="2000" b="0" dirty="0">
                <a:latin typeface="Arial Narrow" panose="020B0606020202030204" pitchFamily="34" charset="0"/>
                <a:hlinkClick r:id="rId3"/>
              </a:rPr>
              <a:t>International Encyclopedia of the Social &amp; Behavioral </a:t>
            </a:r>
            <a:r>
              <a:rPr lang="en-US" sz="1400" b="0" dirty="0">
                <a:latin typeface="Arial Narrow" panose="020B0606020202030204" pitchFamily="34" charset="0"/>
                <a:hlinkClick r:id="rId3"/>
              </a:rPr>
              <a:t>Sciences,</a:t>
            </a:r>
            <a:endParaRPr lang="lv-LV" sz="1400" b="0" dirty="0">
              <a:latin typeface="Arial Narrow" panose="020B0606020202030204" pitchFamily="34" charset="0"/>
            </a:endParaRPr>
          </a:p>
          <a:p>
            <a:endParaRPr lang="lv-LV" b="0" dirty="0">
              <a:latin typeface="Arial Narrow" panose="020B0606020202030204" pitchFamily="34" charset="0"/>
            </a:endParaRPr>
          </a:p>
        </p:txBody>
      </p:sp>
      <p:sp>
        <p:nvSpPr>
          <p:cNvPr id="4" name="Content Placeholder 3">
            <a:extLst>
              <a:ext uri="{FF2B5EF4-FFF2-40B4-BE49-F238E27FC236}">
                <a16:creationId xmlns:a16="http://schemas.microsoft.com/office/drawing/2014/main" id="{38A674F9-1CD4-409D-B849-4AC0191E1F83}"/>
              </a:ext>
            </a:extLst>
          </p:cNvPr>
          <p:cNvSpPr>
            <a:spLocks noGrp="1"/>
          </p:cNvSpPr>
          <p:nvPr>
            <p:ph sz="half" idx="2"/>
          </p:nvPr>
        </p:nvSpPr>
        <p:spPr>
          <a:xfrm>
            <a:off x="6615749" y="1689150"/>
            <a:ext cx="3560678" cy="4351338"/>
          </a:xfrm>
        </p:spPr>
        <p:txBody>
          <a:bodyPr>
            <a:normAutofit/>
          </a:bodyPr>
          <a:lstStyle/>
          <a:p>
            <a:pPr>
              <a:lnSpc>
                <a:spcPct val="120000"/>
              </a:lnSpc>
            </a:pPr>
            <a:r>
              <a:rPr lang="lv-LV" b="0" dirty="0" err="1">
                <a:latin typeface="Arial Narrow" panose="020B0606020202030204" pitchFamily="34" charset="0"/>
              </a:rPr>
              <a:t>Deprofesionalizāciju</a:t>
            </a:r>
            <a:r>
              <a:rPr lang="lv-LV" b="0" dirty="0">
                <a:latin typeface="Arial Narrow" panose="020B0606020202030204" pitchFamily="34" charset="0"/>
              </a:rPr>
              <a:t> sociālajā darbā var definēt, kā  procesu, kurā profesija zaudē savas būtiskās pazīmes </a:t>
            </a:r>
          </a:p>
          <a:p>
            <a:pPr lvl="2">
              <a:lnSpc>
                <a:spcPct val="120000"/>
              </a:lnSpc>
              <a:buFont typeface="Wingdings" panose="05000000000000000000" pitchFamily="2" charset="2"/>
              <a:buChar char="Ø"/>
            </a:pPr>
            <a:r>
              <a:rPr lang="lv-LV" b="0" dirty="0">
                <a:latin typeface="Arial Narrow" panose="020B0606020202030204" pitchFamily="34" charset="0"/>
              </a:rPr>
              <a:t> autonomiju, </a:t>
            </a:r>
          </a:p>
          <a:p>
            <a:pPr lvl="2">
              <a:lnSpc>
                <a:spcPct val="120000"/>
              </a:lnSpc>
              <a:buFont typeface="Wingdings" panose="05000000000000000000" pitchFamily="2" charset="2"/>
              <a:buChar char="Ø"/>
            </a:pPr>
            <a:r>
              <a:rPr lang="lv-LV" b="0" dirty="0">
                <a:latin typeface="Arial Narrow" panose="020B0606020202030204" pitchFamily="34" charset="0"/>
              </a:rPr>
              <a:t>vērtībās balstītu spriedumu, </a:t>
            </a:r>
          </a:p>
          <a:p>
            <a:pPr lvl="2">
              <a:lnSpc>
                <a:spcPct val="120000"/>
              </a:lnSpc>
              <a:buFont typeface="Wingdings" panose="05000000000000000000" pitchFamily="2" charset="2"/>
              <a:buChar char="Ø"/>
            </a:pPr>
            <a:r>
              <a:rPr lang="lv-LV" b="0" dirty="0">
                <a:latin typeface="Arial Narrow" panose="020B0606020202030204" pitchFamily="34" charset="0"/>
              </a:rPr>
              <a:t>sabiedrības uzticību un</a:t>
            </a:r>
          </a:p>
          <a:p>
            <a:pPr lvl="2">
              <a:lnSpc>
                <a:spcPct val="120000"/>
              </a:lnSpc>
              <a:buFont typeface="Wingdings" panose="05000000000000000000" pitchFamily="2" charset="2"/>
              <a:buChar char="Ø"/>
            </a:pPr>
            <a:r>
              <a:rPr lang="lv-LV" b="0" dirty="0">
                <a:latin typeface="Arial Narrow" panose="020B0606020202030204" pitchFamily="34" charset="0"/>
              </a:rPr>
              <a:t> identitāti.</a:t>
            </a:r>
          </a:p>
          <a:p>
            <a:pPr>
              <a:lnSpc>
                <a:spcPct val="120000"/>
              </a:lnSpc>
            </a:pPr>
            <a:r>
              <a:rPr lang="lv-LV" b="0" dirty="0">
                <a:latin typeface="Arial Narrow" panose="020B0606020202030204" pitchFamily="34" charset="0"/>
              </a:rPr>
              <a:t>     To provocē pakļaušanās sistēmas loģikai, funkcionālismam un ‘efektivitātes spiedienam’.</a:t>
            </a:r>
          </a:p>
          <a:p>
            <a:pPr>
              <a:lnSpc>
                <a:spcPct val="120000"/>
              </a:lnSpc>
            </a:pPr>
            <a:r>
              <a:rPr lang="lv-LV" b="0" dirty="0">
                <a:latin typeface="Arial Narrow" panose="020B0606020202030204" pitchFamily="34" charset="0"/>
              </a:rPr>
              <a:t>Profesija zaudē savu sabiedrisko lomu kā aizstāvības balss</a:t>
            </a:r>
          </a:p>
          <a:p>
            <a:pPr>
              <a:lnSpc>
                <a:spcPct val="120000"/>
              </a:lnSpc>
            </a:pPr>
            <a:endParaRPr lang="lv-LV" b="0" dirty="0">
              <a:latin typeface="Arial Narrow" panose="020B0606020202030204" pitchFamily="34" charset="0"/>
            </a:endParaRPr>
          </a:p>
          <a:p>
            <a:endParaRPr lang="lv-LV" b="0" dirty="0">
              <a:latin typeface="Arial Narrow" panose="020B0606020202030204" pitchFamily="34" charset="0"/>
            </a:endParaRPr>
          </a:p>
        </p:txBody>
      </p:sp>
    </p:spTree>
    <p:extLst>
      <p:ext uri="{BB962C8B-B14F-4D97-AF65-F5344CB8AC3E}">
        <p14:creationId xmlns:p14="http://schemas.microsoft.com/office/powerpoint/2010/main" val="414245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9DCCCF5-6EE7-4B32-AE5F-5FFC1A699A29}"/>
              </a:ext>
            </a:extLst>
          </p:cNvPr>
          <p:cNvPicPr>
            <a:picLocks noChangeAspect="1"/>
          </p:cNvPicPr>
          <p:nvPr/>
        </p:nvPicPr>
        <p:blipFill>
          <a:blip r:embed="rId2"/>
          <a:stretch>
            <a:fillRect/>
          </a:stretch>
        </p:blipFill>
        <p:spPr>
          <a:xfrm>
            <a:off x="9721516" y="0"/>
            <a:ext cx="2470484" cy="6858000"/>
          </a:xfrm>
          <a:prstGeom prst="rect">
            <a:avLst/>
          </a:prstGeom>
        </p:spPr>
      </p:pic>
      <p:sp>
        <p:nvSpPr>
          <p:cNvPr id="2" name="Title 1">
            <a:extLst>
              <a:ext uri="{FF2B5EF4-FFF2-40B4-BE49-F238E27FC236}">
                <a16:creationId xmlns:a16="http://schemas.microsoft.com/office/drawing/2014/main" id="{61682F90-0256-4906-8C90-4D5FBDFD4D78}"/>
              </a:ext>
            </a:extLst>
          </p:cNvPr>
          <p:cNvSpPr>
            <a:spLocks noGrp="1"/>
          </p:cNvSpPr>
          <p:nvPr>
            <p:ph type="title"/>
          </p:nvPr>
        </p:nvSpPr>
        <p:spPr>
          <a:xfrm>
            <a:off x="761999" y="485598"/>
            <a:ext cx="10515600" cy="1036714"/>
          </a:xfrm>
        </p:spPr>
        <p:txBody>
          <a:bodyPr>
            <a:normAutofit fontScale="90000"/>
          </a:bodyPr>
          <a:lstStyle/>
          <a:p>
            <a:r>
              <a:rPr lang="lv-LV" sz="2400" dirty="0"/>
              <a:t>Profesionālā valoda var būt tilts – vai siena:</a:t>
            </a:r>
            <a:br>
              <a:rPr lang="lv-LV" i="1" dirty="0"/>
            </a:br>
            <a:r>
              <a:rPr lang="lv-LV" dirty="0"/>
              <a:t>“Iztukšota profesionālā valoda” – </a:t>
            </a:r>
            <a:r>
              <a:rPr lang="lv-LV" dirty="0" err="1"/>
              <a:t>deprofesionalizācijas</a:t>
            </a:r>
            <a:r>
              <a:rPr lang="lv-LV" dirty="0"/>
              <a:t> simptoms</a:t>
            </a:r>
          </a:p>
        </p:txBody>
      </p:sp>
      <p:graphicFrame>
        <p:nvGraphicFramePr>
          <p:cNvPr id="6" name="Diagram 5">
            <a:extLst>
              <a:ext uri="{FF2B5EF4-FFF2-40B4-BE49-F238E27FC236}">
                <a16:creationId xmlns:a16="http://schemas.microsoft.com/office/drawing/2014/main" id="{12DE0869-129D-47B7-B121-25A24FBD741A}"/>
              </a:ext>
            </a:extLst>
          </p:cNvPr>
          <p:cNvGraphicFramePr/>
          <p:nvPr>
            <p:extLst>
              <p:ext uri="{D42A27DB-BD31-4B8C-83A1-F6EECF244321}">
                <p14:modId xmlns:p14="http://schemas.microsoft.com/office/powerpoint/2010/main" val="952030210"/>
              </p:ext>
            </p:extLst>
          </p:nvPr>
        </p:nvGraphicFramePr>
        <p:xfrm>
          <a:off x="4273482" y="1862997"/>
          <a:ext cx="7004117" cy="39910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2">
            <a:extLst>
              <a:ext uri="{FF2B5EF4-FFF2-40B4-BE49-F238E27FC236}">
                <a16:creationId xmlns:a16="http://schemas.microsoft.com/office/drawing/2014/main" id="{A4CB0DC3-E942-4114-A052-FA827DEEBFFA}"/>
              </a:ext>
            </a:extLst>
          </p:cNvPr>
          <p:cNvSpPr>
            <a:spLocks noGrp="1"/>
          </p:cNvSpPr>
          <p:nvPr>
            <p:ph sz="half" idx="1"/>
          </p:nvPr>
        </p:nvSpPr>
        <p:spPr>
          <a:xfrm>
            <a:off x="374904" y="1522312"/>
            <a:ext cx="3898578" cy="4198438"/>
          </a:xfrm>
        </p:spPr>
        <p:txBody>
          <a:bodyPr>
            <a:normAutofit/>
          </a:bodyPr>
          <a:lstStyle/>
          <a:p>
            <a:r>
              <a:rPr lang="lv-LV" sz="1800" b="0" dirty="0">
                <a:latin typeface="Arial Narrow" panose="020B0606020202030204" pitchFamily="34" charset="0"/>
              </a:rPr>
              <a:t>Standartizēta, </a:t>
            </a:r>
            <a:r>
              <a:rPr lang="lv-LV" sz="1800" b="0" dirty="0" err="1">
                <a:latin typeface="Arial Narrow" panose="020B0606020202030204" pitchFamily="34" charset="0"/>
              </a:rPr>
              <a:t>tehnokrātiska</a:t>
            </a:r>
            <a:r>
              <a:rPr lang="lv-LV" sz="1800" b="0" dirty="0">
                <a:latin typeface="Arial Narrow" panose="020B0606020202030204" pitchFamily="34" charset="0"/>
              </a:rPr>
              <a:t> valoda aizstāj dzīves realitātes aprakstus</a:t>
            </a:r>
          </a:p>
          <a:p>
            <a:r>
              <a:rPr lang="lv-LV" sz="1800" b="0" dirty="0">
                <a:latin typeface="Arial Narrow" panose="020B0606020202030204" pitchFamily="34" charset="0"/>
              </a:rPr>
              <a:t>Valoda vairs ‘nenes’ atbildību,  - tikai klasifikāciju</a:t>
            </a:r>
          </a:p>
          <a:p>
            <a:r>
              <a:rPr lang="lv-LV" sz="1800" b="0" dirty="0">
                <a:latin typeface="Arial Narrow" panose="020B0606020202030204" pitchFamily="34" charset="0"/>
              </a:rPr>
              <a:t>Mēs iemācāmies runāt ‘sistēmas valodā’, valoda  kļūst atsvešinoša arī pašiem profesionāļiem. </a:t>
            </a:r>
          </a:p>
          <a:p>
            <a:r>
              <a:rPr lang="lv-LV" sz="1800" b="0" dirty="0">
                <a:latin typeface="Arial Narrow" panose="020B0606020202030204" pitchFamily="34" charset="0"/>
              </a:rPr>
              <a:t>Pretrunu racionalizēšana starp vērtībām un realitāti</a:t>
            </a:r>
          </a:p>
          <a:p>
            <a:r>
              <a:rPr lang="lv-LV" sz="1800" b="0" dirty="0">
                <a:latin typeface="Arial Narrow" panose="020B0606020202030204" pitchFamily="34" charset="0"/>
              </a:rPr>
              <a:t>Jo profesionālāks izklausās mūsu teksts, jo tālāk tas atsvešina  no cilvēka -klienta</a:t>
            </a:r>
          </a:p>
          <a:p>
            <a:r>
              <a:rPr lang="lv-LV" sz="1700" b="0" dirty="0">
                <a:latin typeface="Arial Narrow" panose="020B0606020202030204" pitchFamily="34" charset="0"/>
              </a:rPr>
              <a:t>Pakalpojumu piedāvājumi kā “valodas produkti”</a:t>
            </a:r>
          </a:p>
          <a:p>
            <a:endParaRPr lang="lv-LV" sz="1800" b="0" dirty="0">
              <a:latin typeface="Arial Narrow" panose="020B0606020202030204" pitchFamily="34" charset="0"/>
            </a:endParaRPr>
          </a:p>
          <a:p>
            <a:endParaRPr lang="lv-LV" sz="1800" b="0" dirty="0">
              <a:latin typeface="Arial Narrow" panose="020B0606020202030204" pitchFamily="34" charset="0"/>
            </a:endParaRPr>
          </a:p>
          <a:p>
            <a:pPr marL="0" indent="0">
              <a:buNone/>
            </a:pPr>
            <a:endParaRPr lang="lv-LV" sz="1800" b="0" dirty="0">
              <a:latin typeface="Arial Narrow" panose="020B0606020202030204" pitchFamily="34" charset="0"/>
            </a:endParaRPr>
          </a:p>
        </p:txBody>
      </p:sp>
    </p:spTree>
    <p:extLst>
      <p:ext uri="{BB962C8B-B14F-4D97-AF65-F5344CB8AC3E}">
        <p14:creationId xmlns:p14="http://schemas.microsoft.com/office/powerpoint/2010/main" val="1911896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ACA21-AF79-4445-83CF-9D014424AB4E}"/>
              </a:ext>
            </a:extLst>
          </p:cNvPr>
          <p:cNvSpPr>
            <a:spLocks noGrp="1"/>
          </p:cNvSpPr>
          <p:nvPr>
            <p:ph type="title"/>
          </p:nvPr>
        </p:nvSpPr>
        <p:spPr>
          <a:xfrm>
            <a:off x="838200" y="642438"/>
            <a:ext cx="6759296" cy="993857"/>
          </a:xfrm>
        </p:spPr>
        <p:txBody>
          <a:bodyPr/>
          <a:lstStyle/>
          <a:p>
            <a:r>
              <a:rPr lang="lv-LV" dirty="0"/>
              <a:t>Izaicinājums Sociālā darba identitātei </a:t>
            </a:r>
          </a:p>
        </p:txBody>
      </p:sp>
      <p:sp>
        <p:nvSpPr>
          <p:cNvPr id="5" name="Content Placeholder 5">
            <a:extLst>
              <a:ext uri="{FF2B5EF4-FFF2-40B4-BE49-F238E27FC236}">
                <a16:creationId xmlns:a16="http://schemas.microsoft.com/office/drawing/2014/main" id="{9586FC69-1C3B-4D5B-9278-785437B7BB73}"/>
              </a:ext>
            </a:extLst>
          </p:cNvPr>
          <p:cNvSpPr>
            <a:spLocks noGrp="1"/>
          </p:cNvSpPr>
          <p:nvPr>
            <p:ph idx="1"/>
          </p:nvPr>
        </p:nvSpPr>
        <p:spPr>
          <a:xfrm>
            <a:off x="838200" y="1536193"/>
            <a:ext cx="9567672" cy="3461900"/>
          </a:xfrm>
        </p:spPr>
        <p:txBody>
          <a:bodyPr>
            <a:normAutofit/>
          </a:bodyPr>
          <a:lstStyle/>
          <a:p>
            <a:pPr marL="0" indent="0">
              <a:buNone/>
            </a:pPr>
            <a:r>
              <a:rPr lang="lv-LV" sz="2400" dirty="0">
                <a:latin typeface="Arial Narrow" panose="020B0606020202030204" pitchFamily="34" charset="0"/>
              </a:rPr>
              <a:t>1. Vērtību līmenī: </a:t>
            </a:r>
            <a:r>
              <a:rPr lang="lv-LV" sz="2400" b="0" dirty="0">
                <a:latin typeface="Arial Narrow" panose="020B0606020202030204" pitchFamily="34" charset="0"/>
              </a:rPr>
              <a:t>vērtības kļūst par formalitāti vai tiek aizstātas ar rādītājiem.</a:t>
            </a:r>
          </a:p>
          <a:p>
            <a:pPr marL="0" indent="0">
              <a:buNone/>
            </a:pPr>
            <a:r>
              <a:rPr lang="lv-LV" sz="2400" b="0" i="1" dirty="0">
                <a:solidFill>
                  <a:srgbClr val="C00000"/>
                </a:solidFill>
                <a:latin typeface="Arial Narrow" panose="020B0606020202030204" pitchFamily="34" charset="0"/>
              </a:rPr>
              <a:t>Izaicinājums: </a:t>
            </a:r>
            <a:r>
              <a:rPr lang="lv-LV" sz="2400" b="0" i="1" dirty="0">
                <a:latin typeface="Arial Narrow" panose="020B0606020202030204" pitchFamily="34" charset="0"/>
              </a:rPr>
              <a:t>vai mēs vēl rīkojamies pēc vērtībām — vai tikai runājam vērtību valodā?</a:t>
            </a:r>
          </a:p>
          <a:p>
            <a:pPr marL="0" indent="0">
              <a:buNone/>
            </a:pPr>
            <a:r>
              <a:rPr lang="lv-LV" sz="2400" dirty="0">
                <a:latin typeface="Arial Narrow" panose="020B0606020202030204" pitchFamily="34" charset="0"/>
              </a:rPr>
              <a:t>2. Misijas līmenī: </a:t>
            </a:r>
            <a:r>
              <a:rPr lang="lv-LV" sz="2400" b="0" dirty="0">
                <a:latin typeface="Arial Narrow" panose="020B0606020202030204" pitchFamily="34" charset="0"/>
              </a:rPr>
              <a:t>profesija tiek reducēta uz servisu. Sociālais darbs vairs netiek uztverts kā sociālās pārmaiņas veicinoša darbība, bet kā pakalpojumu grozs.</a:t>
            </a:r>
          </a:p>
          <a:p>
            <a:pPr marL="0" indent="0">
              <a:buNone/>
            </a:pPr>
            <a:r>
              <a:rPr lang="lv-LV" sz="2400" b="0" i="1" dirty="0">
                <a:solidFill>
                  <a:srgbClr val="C00000"/>
                </a:solidFill>
                <a:latin typeface="Arial Narrow" panose="020B0606020202030204" pitchFamily="34" charset="0"/>
              </a:rPr>
              <a:t>Izaicinājums:</a:t>
            </a:r>
            <a:r>
              <a:rPr lang="lv-LV" sz="2400" b="0" i="1" dirty="0">
                <a:latin typeface="Arial Narrow" panose="020B0606020202030204" pitchFamily="34" charset="0"/>
              </a:rPr>
              <a:t> vai sociālais darbs vēl ir profesija ar sabiedrisku misiju — vai tikai izpildes funkcija?</a:t>
            </a:r>
            <a:endParaRPr lang="lv-LV" sz="2400" b="0" dirty="0">
              <a:latin typeface="Arial Narrow" panose="020B0606020202030204" pitchFamily="34" charset="0"/>
            </a:endParaRPr>
          </a:p>
          <a:p>
            <a:pPr marL="0" indent="0">
              <a:buNone/>
            </a:pPr>
            <a:r>
              <a:rPr lang="lv-LV" sz="2400" dirty="0">
                <a:latin typeface="Arial Narrow" panose="020B0606020202030204" pitchFamily="34" charset="0"/>
              </a:rPr>
              <a:t>3. Identitātes līmenī: </a:t>
            </a:r>
            <a:r>
              <a:rPr lang="lv-LV" sz="2400" b="0" dirty="0">
                <a:latin typeface="Arial Narrow" panose="020B0606020202030204" pitchFamily="34" charset="0"/>
              </a:rPr>
              <a:t>profesionālā identitāte kļūst nedroša, atsvešināta - ētisks nogurums, pašaizsardzība, atsvešināšanās.</a:t>
            </a:r>
          </a:p>
          <a:p>
            <a:pPr marL="0" indent="0">
              <a:buNone/>
            </a:pPr>
            <a:endParaRPr lang="lv-LV" sz="2400" b="0" dirty="0">
              <a:latin typeface="Arial Narrow" panose="020B0606020202030204" pitchFamily="34" charset="0"/>
            </a:endParaRPr>
          </a:p>
          <a:p>
            <a:pPr marL="0" indent="0">
              <a:buNone/>
            </a:pPr>
            <a:endParaRPr lang="lv-LV" sz="2400" b="0" dirty="0">
              <a:latin typeface="Arial Narrow" panose="020B0606020202030204" pitchFamily="34" charset="0"/>
            </a:endParaRPr>
          </a:p>
          <a:p>
            <a:pPr marL="0" indent="0">
              <a:buNone/>
            </a:pPr>
            <a:endParaRPr lang="lv-LV" sz="2400" b="0" dirty="0">
              <a:latin typeface="Arial Narrow" panose="020B0606020202030204" pitchFamily="34" charset="0"/>
            </a:endParaRPr>
          </a:p>
        </p:txBody>
      </p:sp>
      <p:pic>
        <p:nvPicPr>
          <p:cNvPr id="6" name="Picture 5">
            <a:extLst>
              <a:ext uri="{FF2B5EF4-FFF2-40B4-BE49-F238E27FC236}">
                <a16:creationId xmlns:a16="http://schemas.microsoft.com/office/drawing/2014/main" id="{1641B7EE-4CD8-4DE8-9D22-61484D484FD5}"/>
              </a:ext>
            </a:extLst>
          </p:cNvPr>
          <p:cNvPicPr>
            <a:picLocks noChangeAspect="1"/>
          </p:cNvPicPr>
          <p:nvPr/>
        </p:nvPicPr>
        <p:blipFill>
          <a:blip r:embed="rId2"/>
          <a:stretch>
            <a:fillRect/>
          </a:stretch>
        </p:blipFill>
        <p:spPr>
          <a:xfrm>
            <a:off x="9721516" y="0"/>
            <a:ext cx="2470484" cy="6858000"/>
          </a:xfrm>
          <a:prstGeom prst="rect">
            <a:avLst/>
          </a:prstGeom>
        </p:spPr>
      </p:pic>
    </p:spTree>
    <p:extLst>
      <p:ext uri="{BB962C8B-B14F-4D97-AF65-F5344CB8AC3E}">
        <p14:creationId xmlns:p14="http://schemas.microsoft.com/office/powerpoint/2010/main" val="4258885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5237062-5155-4F0F-8CFC-8184F94C271C}"/>
              </a:ext>
            </a:extLst>
          </p:cNvPr>
          <p:cNvSpPr/>
          <p:nvPr/>
        </p:nvSpPr>
        <p:spPr>
          <a:xfrm>
            <a:off x="0" y="-1"/>
            <a:ext cx="12192000" cy="5981351"/>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87803090-6920-4564-866F-4926EF51576B}"/>
              </a:ext>
            </a:extLst>
          </p:cNvPr>
          <p:cNvPicPr>
            <a:picLocks noChangeAspect="1"/>
          </p:cNvPicPr>
          <p:nvPr/>
        </p:nvPicPr>
        <p:blipFill>
          <a:blip r:embed="rId2"/>
          <a:stretch>
            <a:fillRect/>
          </a:stretch>
        </p:blipFill>
        <p:spPr>
          <a:xfrm>
            <a:off x="8844881" y="5981350"/>
            <a:ext cx="1733550" cy="266700"/>
          </a:xfrm>
          <a:prstGeom prst="rect">
            <a:avLst/>
          </a:prstGeom>
        </p:spPr>
      </p:pic>
      <p:sp>
        <p:nvSpPr>
          <p:cNvPr id="9" name="Title 1">
            <a:extLst>
              <a:ext uri="{FF2B5EF4-FFF2-40B4-BE49-F238E27FC236}">
                <a16:creationId xmlns:a16="http://schemas.microsoft.com/office/drawing/2014/main" id="{6CE27020-DC10-4555-BCAC-ADE33FF32AD6}"/>
              </a:ext>
            </a:extLst>
          </p:cNvPr>
          <p:cNvSpPr txBox="1">
            <a:spLocks/>
          </p:cNvSpPr>
          <p:nvPr/>
        </p:nvSpPr>
        <p:spPr>
          <a:xfrm>
            <a:off x="1039439" y="1215226"/>
            <a:ext cx="10397846" cy="3057273"/>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2800" b="1" kern="1200">
                <a:solidFill>
                  <a:srgbClr val="8E001C"/>
                </a:solidFill>
                <a:latin typeface="Arial" panose="020B0604020202020204" pitchFamily="34" charset="0"/>
                <a:ea typeface="+mj-ea"/>
                <a:cs typeface="Arial" panose="020B0604020202020204" pitchFamily="34" charset="0"/>
              </a:defRPr>
            </a:lvl1pPr>
          </a:lstStyle>
          <a:p>
            <a:pPr algn="ctr"/>
            <a:endParaRPr lang="lv-LV" sz="3600" dirty="0">
              <a:latin typeface="Arial Narrow" panose="020B0606020202030204" pitchFamily="34" charset="0"/>
            </a:endParaRPr>
          </a:p>
          <a:p>
            <a:pPr algn="ctr"/>
            <a:r>
              <a:rPr lang="lv-LV" sz="3600" dirty="0">
                <a:latin typeface="Arial Narrow" panose="020B0606020202030204" pitchFamily="34" charset="0"/>
              </a:rPr>
              <a:t>III</a:t>
            </a:r>
          </a:p>
          <a:p>
            <a:pPr algn="ctr"/>
            <a:endParaRPr lang="lv-LV" sz="3600" dirty="0">
              <a:latin typeface="Arial Narrow" panose="020B0606020202030204" pitchFamily="34" charset="0"/>
            </a:endParaRPr>
          </a:p>
          <a:p>
            <a:pPr algn="ctr">
              <a:buClr>
                <a:srgbClr val="8E001C"/>
              </a:buClr>
            </a:pPr>
            <a:r>
              <a:rPr lang="lv-LV" sz="3600" dirty="0">
                <a:latin typeface="Arial Narrow" panose="020B0606020202030204" pitchFamily="34" charset="0"/>
              </a:rPr>
              <a:t>«Jaunais profesionālisms» - </a:t>
            </a:r>
            <a:r>
              <a:rPr lang="lv-LV" sz="3600" dirty="0" err="1">
                <a:latin typeface="Arial Narrow" panose="020B0606020202030204" pitchFamily="34" charset="0"/>
              </a:rPr>
              <a:t>transdiciplinaritāte</a:t>
            </a:r>
            <a:r>
              <a:rPr lang="lv-LV" sz="3600" dirty="0">
                <a:solidFill>
                  <a:srgbClr val="FF0000"/>
                </a:solidFill>
                <a:latin typeface="Arial Narrow" panose="020B0606020202030204" pitchFamily="34" charset="0"/>
              </a:rPr>
              <a:t> </a:t>
            </a:r>
          </a:p>
        </p:txBody>
      </p:sp>
    </p:spTree>
    <p:extLst>
      <p:ext uri="{BB962C8B-B14F-4D97-AF65-F5344CB8AC3E}">
        <p14:creationId xmlns:p14="http://schemas.microsoft.com/office/powerpoint/2010/main" val="3753493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1B1F94C-B7E3-457D-B518-9354A3108DE2}"/>
              </a:ext>
            </a:extLst>
          </p:cNvPr>
          <p:cNvSpPr txBox="1"/>
          <p:nvPr/>
        </p:nvSpPr>
        <p:spPr>
          <a:xfrm>
            <a:off x="6830568" y="0"/>
            <a:ext cx="5361432" cy="6858000"/>
          </a:xfrm>
          <a:prstGeom prst="rect">
            <a:avLst/>
          </a:prstGeom>
          <a:solidFill>
            <a:srgbClr val="8E001C"/>
          </a:solidFill>
          <a:ln>
            <a:solidFill>
              <a:schemeClr val="bg1"/>
            </a:solidFill>
          </a:ln>
        </p:spPr>
        <p:txBody>
          <a:bodyPr wrap="square" rtlCol="0">
            <a:spAutoFit/>
          </a:bodyPr>
          <a:lstStyle/>
          <a:p>
            <a:endParaRPr lang="lv-LV" dirty="0"/>
          </a:p>
        </p:txBody>
      </p:sp>
      <p:sp>
        <p:nvSpPr>
          <p:cNvPr id="8" name="Title 1">
            <a:extLst>
              <a:ext uri="{FF2B5EF4-FFF2-40B4-BE49-F238E27FC236}">
                <a16:creationId xmlns:a16="http://schemas.microsoft.com/office/drawing/2014/main" id="{5B692359-055D-481E-BC99-01F0D009D3A3}"/>
              </a:ext>
            </a:extLst>
          </p:cNvPr>
          <p:cNvSpPr>
            <a:spLocks noGrp="1"/>
          </p:cNvSpPr>
          <p:nvPr>
            <p:ph type="title"/>
          </p:nvPr>
        </p:nvSpPr>
        <p:spPr>
          <a:xfrm>
            <a:off x="676656" y="690564"/>
            <a:ext cx="5782867" cy="1036714"/>
          </a:xfrm>
        </p:spPr>
        <p:txBody>
          <a:bodyPr>
            <a:noAutofit/>
          </a:bodyPr>
          <a:lstStyle/>
          <a:p>
            <a:pPr algn="ctr"/>
            <a:r>
              <a:rPr lang="lv-LV" dirty="0">
                <a:latin typeface="Arial Narrow" panose="020B0606020202030204" pitchFamily="34" charset="0"/>
              </a:rPr>
              <a:t>Jaunais profesionālisms  paredz kultūras pārmaiņas sociālā darba nozarē</a:t>
            </a:r>
            <a:br>
              <a:rPr lang="lv-LV" dirty="0">
                <a:latin typeface="Arial Narrow" panose="020B0606020202030204" pitchFamily="34" charset="0"/>
              </a:rPr>
            </a:br>
            <a:endParaRPr lang="lv-LV" dirty="0">
              <a:latin typeface="Arial Narrow" panose="020B0606020202030204" pitchFamily="34" charset="0"/>
            </a:endParaRPr>
          </a:p>
        </p:txBody>
      </p:sp>
      <p:sp>
        <p:nvSpPr>
          <p:cNvPr id="9" name="Content Placeholder 2">
            <a:extLst>
              <a:ext uri="{FF2B5EF4-FFF2-40B4-BE49-F238E27FC236}">
                <a16:creationId xmlns:a16="http://schemas.microsoft.com/office/drawing/2014/main" id="{A227C7EC-E185-4D24-9252-DF55C4F323CF}"/>
              </a:ext>
            </a:extLst>
          </p:cNvPr>
          <p:cNvSpPr txBox="1">
            <a:spLocks/>
          </p:cNvSpPr>
          <p:nvPr/>
        </p:nvSpPr>
        <p:spPr>
          <a:xfrm>
            <a:off x="914400" y="1969984"/>
            <a:ext cx="5181600" cy="3255422"/>
          </a:xfrm>
          <a:prstGeom prst="rect">
            <a:avLst/>
          </a:prstGeom>
        </p:spPr>
        <p:txBody>
          <a:bodyPr>
            <a:normAutofit/>
          </a:bodyPr>
          <a:lst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sz="2000" b="0" i="1" dirty="0">
                <a:latin typeface="Arial Narrow" panose="020B0606020202030204" pitchFamily="34" charset="0"/>
              </a:rPr>
              <a:t>“Tur, kur tradicionālā profesionalitāte būvē robežas, jaunais profesionālisms būvē tiltus»</a:t>
            </a:r>
            <a:endParaRPr lang="lv-LV" sz="2000" b="0" dirty="0">
              <a:latin typeface="Arial Narrow" panose="020B0606020202030204" pitchFamily="34" charset="0"/>
            </a:endParaRPr>
          </a:p>
          <a:p>
            <a:endParaRPr lang="lv-LV" sz="2000" b="0" dirty="0">
              <a:latin typeface="Arial Narrow" panose="020B0606020202030204" pitchFamily="34" charset="0"/>
            </a:endParaRPr>
          </a:p>
          <a:p>
            <a:pPr marL="285750" indent="-285750">
              <a:buFont typeface="Arial" panose="020B0604020202020204" pitchFamily="34" charset="0"/>
              <a:buChar char="•"/>
            </a:pPr>
            <a:r>
              <a:rPr lang="lv-LV" sz="2000" b="0" dirty="0">
                <a:latin typeface="Arial Narrow" panose="020B0606020202030204" pitchFamily="34" charset="0"/>
              </a:rPr>
              <a:t>Profesionālis kā </a:t>
            </a:r>
            <a:r>
              <a:rPr lang="lv-LV" sz="2000" b="0" dirty="0" err="1">
                <a:latin typeface="Arial Narrow" panose="020B0606020202030204" pitchFamily="34" charset="0"/>
              </a:rPr>
              <a:t>reflektīvs</a:t>
            </a:r>
            <a:r>
              <a:rPr lang="lv-LV" sz="2000" b="0" dirty="0">
                <a:latin typeface="Arial Narrow" panose="020B0606020202030204" pitchFamily="34" charset="0"/>
              </a:rPr>
              <a:t>, vērtībās balstīts darbinieks</a:t>
            </a:r>
          </a:p>
          <a:p>
            <a:pPr marL="285750" indent="-285750">
              <a:buFont typeface="Arial" panose="020B0604020202020204" pitchFamily="34" charset="0"/>
              <a:buChar char="•"/>
            </a:pPr>
            <a:r>
              <a:rPr lang="lv-LV" sz="2000" b="0" dirty="0">
                <a:latin typeface="Arial Narrow" panose="020B0606020202030204" pitchFamily="34" charset="0"/>
              </a:rPr>
              <a:t>Spēja saglabāt cilvēcību tehnoloģiju un datu kultūras apstākļos</a:t>
            </a:r>
          </a:p>
          <a:p>
            <a:r>
              <a:rPr lang="lv-LV" sz="2000" b="0" dirty="0">
                <a:solidFill>
                  <a:srgbClr val="8E001C"/>
                </a:solidFill>
                <a:latin typeface="Arial Narrow" panose="020B0606020202030204" pitchFamily="34" charset="0"/>
              </a:rPr>
              <a:t>Profesionālais spēks = ētiskā drosme, attiecības, refleksija</a:t>
            </a:r>
          </a:p>
          <a:p>
            <a:endParaRPr lang="lv-LV" sz="2000" b="0" dirty="0">
              <a:latin typeface="Arial Narrow" panose="020B0606020202030204" pitchFamily="34" charset="0"/>
            </a:endParaRPr>
          </a:p>
        </p:txBody>
      </p:sp>
      <p:sp>
        <p:nvSpPr>
          <p:cNvPr id="10" name="Content Placeholder 2">
            <a:extLst>
              <a:ext uri="{FF2B5EF4-FFF2-40B4-BE49-F238E27FC236}">
                <a16:creationId xmlns:a16="http://schemas.microsoft.com/office/drawing/2014/main" id="{77B6EC9B-ABB2-4C15-9C14-E4AF412ABB3F}"/>
              </a:ext>
            </a:extLst>
          </p:cNvPr>
          <p:cNvSpPr txBox="1">
            <a:spLocks/>
          </p:cNvSpPr>
          <p:nvPr/>
        </p:nvSpPr>
        <p:spPr>
          <a:xfrm>
            <a:off x="6973437" y="1575678"/>
            <a:ext cx="4994246" cy="3248579"/>
          </a:xfrm>
          <a:prstGeom prst="rect">
            <a:avLst/>
          </a:prstGeom>
        </p:spPr>
        <p:txBody>
          <a:bodyPr>
            <a:normAutofit/>
          </a:bodyPr>
          <a:lst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endParaRPr lang="lv-LV" sz="2000" b="0" i="1" dirty="0">
              <a:solidFill>
                <a:schemeClr val="accent2">
                  <a:lumMod val="20000"/>
                  <a:lumOff val="80000"/>
                </a:schemeClr>
              </a:solidFill>
            </a:endParaRPr>
          </a:p>
          <a:p>
            <a:pPr>
              <a:lnSpc>
                <a:spcPct val="100000"/>
              </a:lnSpc>
            </a:pPr>
            <a:r>
              <a:rPr lang="lv-LV" sz="2000" b="0" i="1" dirty="0">
                <a:solidFill>
                  <a:schemeClr val="accent2">
                    <a:lumMod val="20000"/>
                    <a:lumOff val="80000"/>
                  </a:schemeClr>
                </a:solidFill>
                <a:latin typeface="Arial Narrow" panose="020B0606020202030204" pitchFamily="34" charset="0"/>
              </a:rPr>
              <a:t>Jaunais profesionālisms sociālajā darbā prasa ne tikai reflektēt un rīkoties ētiski, bet arī sadarboties pāri robežām – starp profesijām, starp institūcijām, un starp profesionāļiem un klientiem. </a:t>
            </a:r>
          </a:p>
          <a:p>
            <a:pPr>
              <a:lnSpc>
                <a:spcPct val="100000"/>
              </a:lnSpc>
            </a:pPr>
            <a:r>
              <a:rPr lang="lv-LV" sz="2000" b="0" i="1" dirty="0">
                <a:solidFill>
                  <a:schemeClr val="accent2">
                    <a:lumMod val="20000"/>
                    <a:lumOff val="80000"/>
                  </a:schemeClr>
                </a:solidFill>
                <a:latin typeface="Arial Narrow" panose="020B0606020202030204" pitchFamily="34" charset="0"/>
              </a:rPr>
              <a:t>Šī </a:t>
            </a:r>
            <a:r>
              <a:rPr lang="lv-LV" sz="2000" b="0" i="1" dirty="0" err="1">
                <a:solidFill>
                  <a:schemeClr val="accent2">
                    <a:lumMod val="20000"/>
                    <a:lumOff val="80000"/>
                  </a:schemeClr>
                </a:solidFill>
                <a:latin typeface="Arial Narrow" panose="020B0606020202030204" pitchFamily="34" charset="0"/>
              </a:rPr>
              <a:t>atvērtība</a:t>
            </a:r>
            <a:r>
              <a:rPr lang="lv-LV" sz="2000" b="0" i="1" dirty="0">
                <a:solidFill>
                  <a:schemeClr val="accent2">
                    <a:lumMod val="20000"/>
                    <a:lumOff val="80000"/>
                  </a:schemeClr>
                </a:solidFill>
                <a:latin typeface="Arial Narrow" panose="020B0606020202030204" pitchFamily="34" charset="0"/>
              </a:rPr>
              <a:t> ir daļa no </a:t>
            </a:r>
            <a:r>
              <a:rPr lang="lv-LV" sz="2000" i="1" dirty="0" err="1">
                <a:solidFill>
                  <a:schemeClr val="accent2">
                    <a:lumMod val="20000"/>
                    <a:lumOff val="80000"/>
                  </a:schemeClr>
                </a:solidFill>
                <a:latin typeface="Arial Narrow" panose="020B0606020202030204" pitchFamily="34" charset="0"/>
              </a:rPr>
              <a:t>transdisciplināras</a:t>
            </a:r>
            <a:r>
              <a:rPr lang="lv-LV" sz="2000" i="1" dirty="0">
                <a:solidFill>
                  <a:schemeClr val="accent2">
                    <a:lumMod val="20000"/>
                    <a:lumOff val="80000"/>
                  </a:schemeClr>
                </a:solidFill>
                <a:latin typeface="Arial Narrow" panose="020B0606020202030204" pitchFamily="34" charset="0"/>
              </a:rPr>
              <a:t> domāšanas</a:t>
            </a:r>
            <a:r>
              <a:rPr lang="lv-LV" sz="2000" b="0" i="1" dirty="0">
                <a:solidFill>
                  <a:schemeClr val="accent2">
                    <a:lumMod val="20000"/>
                    <a:lumOff val="80000"/>
                  </a:schemeClr>
                </a:solidFill>
                <a:latin typeface="Arial Narrow" panose="020B0606020202030204" pitchFamily="34" charset="0"/>
              </a:rPr>
              <a:t>, kas ir nepieciešama, lai sociālais darbs nezaudētu savu dzīvo, </a:t>
            </a:r>
            <a:r>
              <a:rPr lang="lv-LV" sz="2000" b="0" i="1" dirty="0" err="1">
                <a:solidFill>
                  <a:schemeClr val="accent2">
                    <a:lumMod val="20000"/>
                    <a:lumOff val="80000"/>
                  </a:schemeClr>
                </a:solidFill>
                <a:latin typeface="Arial Narrow" panose="020B0606020202030204" pitchFamily="34" charset="0"/>
              </a:rPr>
              <a:t>cilvēkcentrēto</a:t>
            </a:r>
            <a:r>
              <a:rPr lang="lv-LV" sz="2000" b="0" i="1" dirty="0">
                <a:solidFill>
                  <a:schemeClr val="accent2">
                    <a:lumMod val="20000"/>
                    <a:lumOff val="80000"/>
                  </a:schemeClr>
                </a:solidFill>
                <a:latin typeface="Arial Narrow" panose="020B0606020202030204" pitchFamily="34" charset="0"/>
              </a:rPr>
              <a:t> būtību.</a:t>
            </a:r>
            <a:endParaRPr lang="lv-LV" sz="2000" b="0" dirty="0">
              <a:solidFill>
                <a:schemeClr val="accent2">
                  <a:lumMod val="20000"/>
                  <a:lumOff val="80000"/>
                </a:schemeClr>
              </a:solidFill>
              <a:latin typeface="Arial Narrow" panose="020B0606020202030204" pitchFamily="34" charset="0"/>
            </a:endParaRPr>
          </a:p>
        </p:txBody>
      </p:sp>
    </p:spTree>
    <p:extLst>
      <p:ext uri="{BB962C8B-B14F-4D97-AF65-F5344CB8AC3E}">
        <p14:creationId xmlns:p14="http://schemas.microsoft.com/office/powerpoint/2010/main" val="3212558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C2AEFA09-A504-46D4-99E8-23757962907C}"/>
              </a:ext>
            </a:extLst>
          </p:cNvPr>
          <p:cNvSpPr txBox="1"/>
          <p:nvPr/>
        </p:nvSpPr>
        <p:spPr>
          <a:xfrm>
            <a:off x="6758804" y="0"/>
            <a:ext cx="5539530" cy="6858000"/>
          </a:xfrm>
          <a:prstGeom prst="rect">
            <a:avLst/>
          </a:prstGeom>
          <a:solidFill>
            <a:srgbClr val="8E001C"/>
          </a:solidFill>
          <a:ln>
            <a:solidFill>
              <a:schemeClr val="bg1"/>
            </a:solidFill>
          </a:ln>
        </p:spPr>
        <p:txBody>
          <a:bodyPr wrap="square" rtlCol="0">
            <a:spAutoFit/>
          </a:bodyPr>
          <a:lstStyle/>
          <a:p>
            <a:endParaRPr lang="lv-LV" dirty="0"/>
          </a:p>
        </p:txBody>
      </p:sp>
      <p:sp>
        <p:nvSpPr>
          <p:cNvPr id="6" name="Content Placeholder 2">
            <a:extLst>
              <a:ext uri="{FF2B5EF4-FFF2-40B4-BE49-F238E27FC236}">
                <a16:creationId xmlns:a16="http://schemas.microsoft.com/office/drawing/2014/main" id="{9D527186-5E73-46B6-891E-B98DB2F1DC20}"/>
              </a:ext>
            </a:extLst>
          </p:cNvPr>
          <p:cNvSpPr txBox="1">
            <a:spLocks/>
          </p:cNvSpPr>
          <p:nvPr/>
        </p:nvSpPr>
        <p:spPr>
          <a:xfrm>
            <a:off x="500840" y="1252259"/>
            <a:ext cx="5809039" cy="4353482"/>
          </a:xfrm>
          <a:prstGeom prst="rect">
            <a:avLst/>
          </a:prstGeom>
        </p:spPr>
        <p:txBody>
          <a:bodyPr>
            <a:normAutofit fontScale="85000" lnSpcReduction="20000"/>
          </a:bodyPr>
          <a:lst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lv-LV" sz="2800" b="0" dirty="0">
                <a:latin typeface="Arial Narrow" panose="020B0606020202030204" pitchFamily="34" charset="0"/>
              </a:rPr>
              <a:t>Sociālais darbs nav tikai forma vai struktūra. Tā ir dzīva profesija, kas elpo līdzi laikam, kas atspoguļojas cilvēka dzīvē, kas tiek izaicināta un atjaunota caur vērtībām.</a:t>
            </a:r>
          </a:p>
          <a:p>
            <a:r>
              <a:rPr lang="lv-LV" sz="2800" i="1" dirty="0">
                <a:latin typeface="Arial Narrow" panose="020B0606020202030204" pitchFamily="34" charset="0"/>
              </a:rPr>
              <a:t>Praksē jātiecas: </a:t>
            </a:r>
          </a:p>
          <a:p>
            <a:r>
              <a:rPr lang="lv-LV" sz="2800" dirty="0">
                <a:latin typeface="Arial Narrow" panose="020B0606020202030204" pitchFamily="34" charset="0"/>
              </a:rPr>
              <a:t>N</a:t>
            </a:r>
            <a:r>
              <a:rPr lang="lv-LV" sz="2800" b="0" dirty="0">
                <a:latin typeface="Arial Narrow" panose="020B0606020202030204" pitchFamily="34" charset="0"/>
              </a:rPr>
              <a:t>o mehāniskas funkciju izpildes uz refleksiju</a:t>
            </a:r>
          </a:p>
          <a:p>
            <a:r>
              <a:rPr lang="lv-LV" sz="2800" dirty="0">
                <a:latin typeface="Arial Narrow" panose="020B0606020202030204" pitchFamily="34" charset="0"/>
              </a:rPr>
              <a:t>N</a:t>
            </a:r>
            <a:r>
              <a:rPr lang="lv-LV" sz="2800" b="0" dirty="0">
                <a:latin typeface="Arial Narrow" panose="020B0606020202030204" pitchFamily="34" charset="0"/>
              </a:rPr>
              <a:t>o kontroles uz attiecībām</a:t>
            </a:r>
          </a:p>
          <a:p>
            <a:r>
              <a:rPr lang="lv-LV" sz="2800" dirty="0">
                <a:latin typeface="Arial Narrow" panose="020B0606020202030204" pitchFamily="34" charset="0"/>
              </a:rPr>
              <a:t>N</a:t>
            </a:r>
            <a:r>
              <a:rPr lang="lv-LV" sz="2800" b="0" dirty="0">
                <a:latin typeface="Arial Narrow" panose="020B0606020202030204" pitchFamily="34" charset="0"/>
              </a:rPr>
              <a:t>o pozīcijas un pozicionēšanās  uz līdzdalību</a:t>
            </a:r>
          </a:p>
          <a:p>
            <a:r>
              <a:rPr lang="lv-LV" sz="2800" dirty="0">
                <a:latin typeface="Arial Narrow" panose="020B0606020202030204" pitchFamily="34" charset="0"/>
              </a:rPr>
              <a:t>N</a:t>
            </a:r>
            <a:r>
              <a:rPr lang="lv-LV" sz="2800" b="0" dirty="0">
                <a:latin typeface="Arial Narrow" panose="020B0606020202030204" pitchFamily="34" charset="0"/>
              </a:rPr>
              <a:t>o funkcijām uz vērtībām</a:t>
            </a:r>
          </a:p>
          <a:p>
            <a:r>
              <a:rPr lang="lv-LV" sz="2800" dirty="0">
                <a:latin typeface="Arial Narrow" panose="020B0606020202030204" pitchFamily="34" charset="0"/>
              </a:rPr>
              <a:t>N</a:t>
            </a:r>
            <a:r>
              <a:rPr lang="lv-LV" sz="2800" b="0" dirty="0">
                <a:latin typeface="Arial Narrow" panose="020B0606020202030204" pitchFamily="34" charset="0"/>
              </a:rPr>
              <a:t>o disciplīnas rāmja uz </a:t>
            </a:r>
            <a:r>
              <a:rPr lang="lv-LV" sz="2800" b="0" dirty="0" err="1">
                <a:latin typeface="Arial Narrow" panose="020B0606020202030204" pitchFamily="34" charset="0"/>
              </a:rPr>
              <a:t>transdisciplinaritāti</a:t>
            </a:r>
            <a:endParaRPr lang="lv-LV" sz="2800" b="0" dirty="0">
              <a:latin typeface="Arial Narrow" panose="020B0606020202030204" pitchFamily="34" charset="0"/>
            </a:endParaRPr>
          </a:p>
          <a:p>
            <a:r>
              <a:rPr lang="lv-LV" sz="2800" dirty="0">
                <a:latin typeface="Arial Narrow" panose="020B0606020202030204" pitchFamily="34" charset="0"/>
              </a:rPr>
              <a:t>N</a:t>
            </a:r>
            <a:r>
              <a:rPr lang="lv-LV" sz="2800" b="0" dirty="0">
                <a:latin typeface="Arial Narrow" panose="020B0606020202030204" pitchFamily="34" charset="0"/>
              </a:rPr>
              <a:t>o izolēšanās uz kopienu</a:t>
            </a:r>
          </a:p>
          <a:p>
            <a:endParaRPr lang="lv-LV" sz="2800" b="0" dirty="0">
              <a:latin typeface="Arial Narrow" panose="020B0606020202030204" pitchFamily="34" charset="0"/>
            </a:endParaRPr>
          </a:p>
        </p:txBody>
      </p:sp>
      <p:sp>
        <p:nvSpPr>
          <p:cNvPr id="7" name="Content Placeholder 5">
            <a:extLst>
              <a:ext uri="{FF2B5EF4-FFF2-40B4-BE49-F238E27FC236}">
                <a16:creationId xmlns:a16="http://schemas.microsoft.com/office/drawing/2014/main" id="{142822E1-06CE-49D5-B1F7-E5B51545D325}"/>
              </a:ext>
            </a:extLst>
          </p:cNvPr>
          <p:cNvSpPr txBox="1">
            <a:spLocks/>
          </p:cNvSpPr>
          <p:nvPr/>
        </p:nvSpPr>
        <p:spPr>
          <a:xfrm>
            <a:off x="7538682" y="1297273"/>
            <a:ext cx="4310727" cy="3780098"/>
          </a:xfrm>
          <a:prstGeom prst="rect">
            <a:avLst/>
          </a:prstGeom>
        </p:spPr>
        <p:txBody>
          <a:bodyPr>
            <a:normAutofit/>
          </a:bodyPr>
          <a:lst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sz="2000" b="0" dirty="0">
                <a:solidFill>
                  <a:schemeClr val="accent2">
                    <a:lumMod val="20000"/>
                    <a:lumOff val="80000"/>
                  </a:schemeClr>
                </a:solidFill>
                <a:latin typeface="Arial Narrow" panose="020B0606020202030204" pitchFamily="34" charset="0"/>
              </a:rPr>
              <a:t>Jaunais profesionālisms: </a:t>
            </a:r>
          </a:p>
          <a:p>
            <a:pPr marL="342900" indent="-342900">
              <a:buFont typeface="Wingdings" panose="05000000000000000000" pitchFamily="2" charset="2"/>
              <a:buChar char="ü"/>
            </a:pPr>
            <a:r>
              <a:rPr lang="lv-LV" sz="2000" b="0" dirty="0">
                <a:solidFill>
                  <a:schemeClr val="accent2">
                    <a:lumMod val="20000"/>
                    <a:lumOff val="80000"/>
                  </a:schemeClr>
                </a:solidFill>
                <a:latin typeface="Arial Narrow" panose="020B0606020202030204" pitchFamily="34" charset="0"/>
              </a:rPr>
              <a:t>Spēja strādāt digitālā laikmeta un sociālās nenoteiktības apstākļos, </a:t>
            </a:r>
            <a:r>
              <a:rPr lang="lv-LV" sz="2000" dirty="0">
                <a:solidFill>
                  <a:schemeClr val="accent2">
                    <a:lumMod val="20000"/>
                    <a:lumOff val="80000"/>
                  </a:schemeClr>
                </a:solidFill>
                <a:latin typeface="Arial Narrow" panose="020B0606020202030204" pitchFamily="34" charset="0"/>
              </a:rPr>
              <a:t>nezaudējot vērtību kompasu</a:t>
            </a:r>
            <a:r>
              <a:rPr lang="lv-LV" sz="2000" b="0" dirty="0">
                <a:solidFill>
                  <a:schemeClr val="accent2">
                    <a:lumMod val="20000"/>
                    <a:lumOff val="80000"/>
                  </a:schemeClr>
                </a:solidFill>
                <a:latin typeface="Arial Narrow" panose="020B0606020202030204" pitchFamily="34" charset="0"/>
              </a:rPr>
              <a:t>.</a:t>
            </a:r>
          </a:p>
          <a:p>
            <a:pPr marL="342900" indent="-342900">
              <a:buFont typeface="Wingdings" panose="05000000000000000000" pitchFamily="2" charset="2"/>
              <a:buChar char="ü"/>
            </a:pPr>
            <a:r>
              <a:rPr lang="lv-LV" sz="2000" b="0" dirty="0">
                <a:solidFill>
                  <a:schemeClr val="accent2">
                    <a:lumMod val="20000"/>
                    <a:lumOff val="80000"/>
                  </a:schemeClr>
                </a:solidFill>
                <a:latin typeface="Arial Narrow" panose="020B0606020202030204" pitchFamily="34" charset="0"/>
              </a:rPr>
              <a:t>Tas ir vērtībās un attiecībās balstīts — nevis disciplīnas iekšējos likumos.</a:t>
            </a:r>
          </a:p>
          <a:p>
            <a:pPr marL="342900" indent="-342900">
              <a:buFont typeface="Wingdings" panose="05000000000000000000" pitchFamily="2" charset="2"/>
              <a:buChar char="ü"/>
            </a:pPr>
            <a:r>
              <a:rPr lang="lv-LV" sz="2000" b="0" dirty="0">
                <a:solidFill>
                  <a:schemeClr val="accent2">
                    <a:lumMod val="20000"/>
                    <a:lumOff val="80000"/>
                  </a:schemeClr>
                </a:solidFill>
                <a:latin typeface="Arial Narrow" panose="020B0606020202030204" pitchFamily="34" charset="0"/>
              </a:rPr>
              <a:t>Tas pieņem, ka klienta zināšanas un pieredze ir vienlīdz nozīmīga kā profesionāļu akadēmiskās zināšanas.</a:t>
            </a:r>
          </a:p>
          <a:p>
            <a:pPr marL="342900" indent="-342900">
              <a:buFont typeface="Wingdings" panose="05000000000000000000" pitchFamily="2" charset="2"/>
              <a:buChar char="ü"/>
            </a:pPr>
            <a:r>
              <a:rPr lang="lv-LV" sz="2000" b="0" dirty="0">
                <a:solidFill>
                  <a:schemeClr val="accent2">
                    <a:lumMod val="20000"/>
                    <a:lumOff val="80000"/>
                  </a:schemeClr>
                </a:solidFill>
                <a:latin typeface="Arial Narrow" panose="020B0606020202030204" pitchFamily="34" charset="0"/>
              </a:rPr>
              <a:t>Tas veicina zināšanu </a:t>
            </a:r>
            <a:r>
              <a:rPr lang="lv-LV" sz="2000" b="0" dirty="0" err="1">
                <a:solidFill>
                  <a:schemeClr val="accent2">
                    <a:lumMod val="20000"/>
                    <a:lumOff val="80000"/>
                  </a:schemeClr>
                </a:solidFill>
                <a:latin typeface="Arial Narrow" panose="020B0606020202030204" pitchFamily="34" charset="0"/>
              </a:rPr>
              <a:t>kopradīšanu</a:t>
            </a:r>
            <a:r>
              <a:rPr lang="lv-LV" sz="2000" b="0" dirty="0">
                <a:solidFill>
                  <a:schemeClr val="accent2">
                    <a:lumMod val="20000"/>
                    <a:lumOff val="80000"/>
                  </a:schemeClr>
                </a:solidFill>
                <a:latin typeface="Arial Narrow" panose="020B0606020202030204" pitchFamily="34" charset="0"/>
              </a:rPr>
              <a:t>, nevis nodošanu.</a:t>
            </a:r>
          </a:p>
          <a:p>
            <a:endParaRPr lang="lv-LV" sz="2000" b="0" dirty="0">
              <a:solidFill>
                <a:schemeClr val="accent2">
                  <a:lumMod val="20000"/>
                  <a:lumOff val="80000"/>
                </a:schemeClr>
              </a:solidFill>
              <a:latin typeface="Arial Narrow" panose="020B0606020202030204" pitchFamily="34" charset="0"/>
            </a:endParaRPr>
          </a:p>
        </p:txBody>
      </p:sp>
      <p:sp>
        <p:nvSpPr>
          <p:cNvPr id="8" name="Title 1">
            <a:extLst>
              <a:ext uri="{FF2B5EF4-FFF2-40B4-BE49-F238E27FC236}">
                <a16:creationId xmlns:a16="http://schemas.microsoft.com/office/drawing/2014/main" id="{5B692359-055D-481E-BC99-01F0D009D3A3}"/>
              </a:ext>
            </a:extLst>
          </p:cNvPr>
          <p:cNvSpPr>
            <a:spLocks noGrp="1"/>
          </p:cNvSpPr>
          <p:nvPr>
            <p:ph type="title"/>
          </p:nvPr>
        </p:nvSpPr>
        <p:spPr>
          <a:xfrm>
            <a:off x="500841" y="330697"/>
            <a:ext cx="6257963" cy="748295"/>
          </a:xfrm>
        </p:spPr>
        <p:txBody>
          <a:bodyPr>
            <a:normAutofit/>
          </a:bodyPr>
          <a:lstStyle/>
          <a:p>
            <a:r>
              <a:rPr lang="lv-LV" sz="3600" dirty="0">
                <a:latin typeface="Arial Narrow" panose="020B0606020202030204" pitchFamily="34" charset="0"/>
              </a:rPr>
              <a:t>Jaunas prakses iedzīvināšana</a:t>
            </a:r>
          </a:p>
        </p:txBody>
      </p:sp>
    </p:spTree>
    <p:extLst>
      <p:ext uri="{BB962C8B-B14F-4D97-AF65-F5344CB8AC3E}">
        <p14:creationId xmlns:p14="http://schemas.microsoft.com/office/powerpoint/2010/main" val="527028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33A07-6F46-4962-AB6A-63075FCF1EDF}"/>
              </a:ext>
            </a:extLst>
          </p:cNvPr>
          <p:cNvSpPr>
            <a:spLocks noGrp="1"/>
          </p:cNvSpPr>
          <p:nvPr>
            <p:ph type="title"/>
          </p:nvPr>
        </p:nvSpPr>
        <p:spPr>
          <a:xfrm>
            <a:off x="433663" y="315080"/>
            <a:ext cx="5839121" cy="1036714"/>
          </a:xfrm>
        </p:spPr>
        <p:txBody>
          <a:bodyPr/>
          <a:lstStyle/>
          <a:p>
            <a:r>
              <a:rPr lang="lv-LV" dirty="0" err="1"/>
              <a:t>Transdiciplinaritāte</a:t>
            </a:r>
            <a:r>
              <a:rPr lang="lv-LV" dirty="0"/>
              <a:t> - </a:t>
            </a:r>
            <a:r>
              <a:rPr lang="lv-LV" dirty="0" err="1"/>
              <a:t>atvērtība</a:t>
            </a:r>
            <a:r>
              <a:rPr lang="lv-LV" dirty="0"/>
              <a:t> un identitāte vienlaikus</a:t>
            </a:r>
          </a:p>
        </p:txBody>
      </p:sp>
      <p:sp>
        <p:nvSpPr>
          <p:cNvPr id="5" name="Content Placeholder 4">
            <a:extLst>
              <a:ext uri="{FF2B5EF4-FFF2-40B4-BE49-F238E27FC236}">
                <a16:creationId xmlns:a16="http://schemas.microsoft.com/office/drawing/2014/main" id="{BE2EBD52-3E24-4D38-93E6-23CBEEBD9602}"/>
              </a:ext>
            </a:extLst>
          </p:cNvPr>
          <p:cNvSpPr>
            <a:spLocks noGrp="1"/>
          </p:cNvSpPr>
          <p:nvPr>
            <p:ph sz="half" idx="1"/>
          </p:nvPr>
        </p:nvSpPr>
        <p:spPr>
          <a:xfrm>
            <a:off x="585217" y="1499616"/>
            <a:ext cx="5230368" cy="3739896"/>
          </a:xfrm>
        </p:spPr>
        <p:txBody>
          <a:bodyPr>
            <a:normAutofit/>
          </a:bodyPr>
          <a:lstStyle/>
          <a:p>
            <a:r>
              <a:rPr lang="lv-LV" sz="2000" b="0" dirty="0" err="1">
                <a:latin typeface="Arial Narrow" panose="020B0606020202030204" pitchFamily="34" charset="0"/>
              </a:rPr>
              <a:t>Transdisciplinaritāte</a:t>
            </a:r>
            <a:r>
              <a:rPr lang="lv-LV" sz="2000" b="0" dirty="0">
                <a:latin typeface="Arial Narrow" panose="020B0606020202030204" pitchFamily="34" charset="0"/>
              </a:rPr>
              <a:t> nav tikai darba organizēšanas forma. </a:t>
            </a:r>
          </a:p>
          <a:p>
            <a:r>
              <a:rPr lang="lv-LV" sz="2000" b="0" dirty="0">
                <a:latin typeface="Arial Narrow" panose="020B0606020202030204" pitchFamily="34" charset="0"/>
              </a:rPr>
              <a:t>Tā ir profesionālās drosmes izpausme – nebaidīties ieiet sarežģītā, daudzbalsīgā telpā, nezaudējot savas vērtības.</a:t>
            </a:r>
          </a:p>
          <a:p>
            <a:r>
              <a:rPr lang="lv-LV" sz="2000" b="0" dirty="0">
                <a:latin typeface="Arial Narrow" panose="020B0606020202030204" pitchFamily="34" charset="0"/>
              </a:rPr>
              <a:t>Sociālajam darbiniekam tā ir iespēja nevis pielāgoties citām nozarēm, bet ienest tām svarīgu cilvēcisku perspektīvu.</a:t>
            </a:r>
          </a:p>
          <a:p>
            <a:r>
              <a:rPr lang="lv-LV" sz="2000" b="0" dirty="0">
                <a:latin typeface="Arial Narrow" panose="020B0606020202030204" pitchFamily="34" charset="0"/>
              </a:rPr>
              <a:t>Un varbūt tieši šeit slēpjas arī nākotnes atbilde: </a:t>
            </a:r>
            <a:r>
              <a:rPr lang="lv-LV" sz="2000" i="1" dirty="0">
                <a:latin typeface="Arial Narrow" panose="020B0606020202030204" pitchFamily="34" charset="0"/>
              </a:rPr>
              <a:t>jaunais profesionālisms būs </a:t>
            </a:r>
            <a:r>
              <a:rPr lang="lv-LV" sz="2000" i="1" dirty="0" err="1">
                <a:latin typeface="Arial Narrow" panose="020B0606020202030204" pitchFamily="34" charset="0"/>
              </a:rPr>
              <a:t>transdisciplinārs</a:t>
            </a:r>
            <a:r>
              <a:rPr lang="lv-LV" sz="2000" i="1" dirty="0">
                <a:latin typeface="Arial Narrow" panose="020B0606020202030204" pitchFamily="34" charset="0"/>
              </a:rPr>
              <a:t>, vai arī tas būs bez balss.</a:t>
            </a:r>
          </a:p>
        </p:txBody>
      </p:sp>
      <p:pic>
        <p:nvPicPr>
          <p:cNvPr id="7" name="Picture 6">
            <a:extLst>
              <a:ext uri="{FF2B5EF4-FFF2-40B4-BE49-F238E27FC236}">
                <a16:creationId xmlns:a16="http://schemas.microsoft.com/office/drawing/2014/main" id="{C7A3C57D-9843-4980-A865-79BBB2B39741}"/>
              </a:ext>
            </a:extLst>
          </p:cNvPr>
          <p:cNvPicPr>
            <a:picLocks noChangeAspect="1"/>
          </p:cNvPicPr>
          <p:nvPr/>
        </p:nvPicPr>
        <p:blipFill>
          <a:blip r:embed="rId2"/>
          <a:stretch>
            <a:fillRect/>
          </a:stretch>
        </p:blipFill>
        <p:spPr>
          <a:xfrm>
            <a:off x="6654484" y="-99251"/>
            <a:ext cx="5537516" cy="6858000"/>
          </a:xfrm>
          <a:prstGeom prst="rect">
            <a:avLst/>
          </a:prstGeom>
        </p:spPr>
      </p:pic>
      <p:sp>
        <p:nvSpPr>
          <p:cNvPr id="8" name="Rectangle 7">
            <a:extLst>
              <a:ext uri="{FF2B5EF4-FFF2-40B4-BE49-F238E27FC236}">
                <a16:creationId xmlns:a16="http://schemas.microsoft.com/office/drawing/2014/main" id="{73C11C09-4A27-4C9C-88FA-837F8A3DE549}"/>
              </a:ext>
            </a:extLst>
          </p:cNvPr>
          <p:cNvSpPr/>
          <p:nvPr/>
        </p:nvSpPr>
        <p:spPr>
          <a:xfrm>
            <a:off x="7417732" y="2094568"/>
            <a:ext cx="3619076" cy="1938992"/>
          </a:xfrm>
          <a:prstGeom prst="rect">
            <a:avLst/>
          </a:prstGeom>
        </p:spPr>
        <p:txBody>
          <a:bodyPr wrap="square">
            <a:spAutoFit/>
          </a:bodyPr>
          <a:lstStyle/>
          <a:p>
            <a:pPr algn="ctr"/>
            <a:r>
              <a:rPr lang="lv-LV" sz="2400" dirty="0">
                <a:solidFill>
                  <a:schemeClr val="bg1"/>
                </a:solidFill>
                <a:latin typeface="Arial Narrow" panose="020B0606020202030204" pitchFamily="34" charset="0"/>
              </a:rPr>
              <a:t>Vērtību nemainīgums laikmeta maiņās – tā varbūt ir vismodernākā pozīcija, kādu sociālais darbinieks šodien var ieņemt.”</a:t>
            </a:r>
          </a:p>
        </p:txBody>
      </p:sp>
    </p:spTree>
    <p:extLst>
      <p:ext uri="{BB962C8B-B14F-4D97-AF65-F5344CB8AC3E}">
        <p14:creationId xmlns:p14="http://schemas.microsoft.com/office/powerpoint/2010/main" val="225804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BD6E6BD-0725-4330-9C17-84F8E0FA8C2C}"/>
              </a:ext>
            </a:extLst>
          </p:cNvPr>
          <p:cNvPicPr>
            <a:picLocks noChangeAspect="1"/>
          </p:cNvPicPr>
          <p:nvPr/>
        </p:nvPicPr>
        <p:blipFill>
          <a:blip r:embed="rId2"/>
          <a:stretch>
            <a:fillRect/>
          </a:stretch>
        </p:blipFill>
        <p:spPr>
          <a:xfrm>
            <a:off x="9721516" y="0"/>
            <a:ext cx="2470484" cy="6858000"/>
          </a:xfrm>
          <a:prstGeom prst="rect">
            <a:avLst/>
          </a:prstGeom>
        </p:spPr>
      </p:pic>
      <p:sp>
        <p:nvSpPr>
          <p:cNvPr id="2" name="Title 1"/>
          <p:cNvSpPr>
            <a:spLocks noGrp="1"/>
          </p:cNvSpPr>
          <p:nvPr>
            <p:ph type="ctrTitle"/>
          </p:nvPr>
        </p:nvSpPr>
        <p:spPr/>
        <p:txBody>
          <a:bodyPr/>
          <a:lstStyle/>
          <a:p>
            <a:r>
              <a:rPr lang="lv-LV" dirty="0"/>
              <a:t>Par ko aicinu padomāt: </a:t>
            </a:r>
          </a:p>
        </p:txBody>
      </p:sp>
      <p:sp>
        <p:nvSpPr>
          <p:cNvPr id="3" name="Subtitle 2"/>
          <p:cNvSpPr>
            <a:spLocks noGrp="1"/>
          </p:cNvSpPr>
          <p:nvPr>
            <p:ph type="subTitle" idx="1"/>
          </p:nvPr>
        </p:nvSpPr>
        <p:spPr>
          <a:xfrm>
            <a:off x="1328784" y="1665289"/>
            <a:ext cx="8793637" cy="4238207"/>
          </a:xfrm>
        </p:spPr>
        <p:txBody>
          <a:bodyPr>
            <a:normAutofit/>
          </a:bodyPr>
          <a:lstStyle/>
          <a:p>
            <a:pPr marL="571500" indent="-571500">
              <a:lnSpc>
                <a:spcPct val="110000"/>
              </a:lnSpc>
              <a:buClr>
                <a:srgbClr val="8E001C"/>
              </a:buClr>
              <a:buAutoNum type="romanUcPeriod"/>
            </a:pPr>
            <a:r>
              <a:rPr lang="lv-LV" sz="2400" dirty="0">
                <a:latin typeface="Arial Narrow" panose="020B0606020202030204" pitchFamily="34" charset="0"/>
              </a:rPr>
              <a:t>Kā mainās sociālā darbinieka loma un kā sociālā darba profesija attīstās šodienas kontekstā?</a:t>
            </a:r>
          </a:p>
          <a:p>
            <a:pPr marL="571500" indent="-571500">
              <a:lnSpc>
                <a:spcPct val="110000"/>
              </a:lnSpc>
              <a:buAutoNum type="romanUcPeriod"/>
            </a:pPr>
            <a:endParaRPr lang="lv-LV" sz="2400" dirty="0">
              <a:latin typeface="Arial Narrow" panose="020B0606020202030204" pitchFamily="34" charset="0"/>
            </a:endParaRPr>
          </a:p>
          <a:p>
            <a:pPr marL="571500" indent="-571500">
              <a:buClr>
                <a:srgbClr val="8E001C"/>
              </a:buClr>
              <a:buAutoNum type="romanUcPeriod"/>
            </a:pPr>
            <a:r>
              <a:rPr lang="lv-LV" sz="2400" dirty="0">
                <a:latin typeface="Arial Narrow" panose="020B0606020202030204" pitchFamily="34" charset="0"/>
              </a:rPr>
              <a:t>Izaicinājums sociālā darba vērtībām, misijai un profesionālajai identitātei:</a:t>
            </a:r>
          </a:p>
          <a:p>
            <a:pPr marL="1028700" lvl="1" indent="-571500" algn="l">
              <a:buFont typeface="Wingdings" panose="05000000000000000000" pitchFamily="2" charset="2"/>
              <a:buChar char="ü"/>
            </a:pPr>
            <a:r>
              <a:rPr lang="lv-LV" sz="2400" i="1" dirty="0">
                <a:latin typeface="Arial Narrow" panose="020B0606020202030204" pitchFamily="34" charset="0"/>
              </a:rPr>
              <a:t>«Pakalpojums kā dzīve»  vai «Dzīve kā pakalpojums un kalpošana»</a:t>
            </a:r>
          </a:p>
          <a:p>
            <a:pPr marL="1028700" lvl="1" indent="-571500" algn="l">
              <a:buFont typeface="Wingdings" panose="05000000000000000000" pitchFamily="2" charset="2"/>
              <a:buChar char="ü"/>
            </a:pPr>
            <a:r>
              <a:rPr lang="lv-LV" sz="2400" i="1" dirty="0">
                <a:latin typeface="Arial Narrow" panose="020B0606020202030204" pitchFamily="34" charset="0"/>
              </a:rPr>
              <a:t> Sociālais darbinieks: Dzīves krustpunktā </a:t>
            </a:r>
          </a:p>
          <a:p>
            <a:pPr marL="1028700" lvl="1" indent="-571500" algn="l">
              <a:buFont typeface="Wingdings" panose="05000000000000000000" pitchFamily="2" charset="2"/>
              <a:buChar char="ü"/>
            </a:pPr>
            <a:r>
              <a:rPr lang="lv-LV" sz="2400" i="1" dirty="0">
                <a:latin typeface="Arial Narrow" panose="020B0606020202030204" pitchFamily="34" charset="0"/>
              </a:rPr>
              <a:t> Sociālā darba profesija: </a:t>
            </a:r>
            <a:r>
              <a:rPr lang="lv-LV" sz="2400" i="1" dirty="0" err="1">
                <a:latin typeface="Arial Narrow" panose="020B0606020202030204" pitchFamily="34" charset="0"/>
              </a:rPr>
              <a:t>Menedžeriālisms</a:t>
            </a:r>
            <a:r>
              <a:rPr lang="lv-LV" sz="2400" i="1" dirty="0">
                <a:latin typeface="Arial Narrow" panose="020B0606020202030204" pitchFamily="34" charset="0"/>
              </a:rPr>
              <a:t>  un </a:t>
            </a:r>
            <a:r>
              <a:rPr lang="lv-LV" sz="2400" i="1" dirty="0" err="1">
                <a:latin typeface="Arial Narrow" panose="020B0606020202030204" pitchFamily="34" charset="0"/>
              </a:rPr>
              <a:t>deprofesionalizācija</a:t>
            </a:r>
            <a:endParaRPr lang="lv-LV" sz="2400" i="1" dirty="0">
              <a:latin typeface="Arial Narrow" panose="020B0606020202030204" pitchFamily="34" charset="0"/>
            </a:endParaRPr>
          </a:p>
          <a:p>
            <a:pPr marL="1028700" lvl="1" indent="-571500" algn="l">
              <a:buFont typeface="Wingdings" panose="05000000000000000000" pitchFamily="2" charset="2"/>
              <a:buChar char="ü"/>
            </a:pPr>
            <a:endParaRPr lang="lv-LV" sz="2400" dirty="0">
              <a:latin typeface="Arial Narrow" panose="020B0606020202030204" pitchFamily="34" charset="0"/>
            </a:endParaRPr>
          </a:p>
          <a:p>
            <a:pPr marL="571500" indent="-571500">
              <a:buClr>
                <a:srgbClr val="8E001C"/>
              </a:buClr>
              <a:buFontTx/>
              <a:buAutoNum type="romanUcPeriod"/>
            </a:pPr>
            <a:r>
              <a:rPr lang="lv-LV" sz="2400" dirty="0">
                <a:latin typeface="Arial Narrow" panose="020B0606020202030204" pitchFamily="34" charset="0"/>
              </a:rPr>
              <a:t>«Jauna </a:t>
            </a:r>
            <a:r>
              <a:rPr lang="lv-LV" sz="2400" dirty="0" err="1">
                <a:latin typeface="Arial Narrow" panose="020B0606020202030204" pitchFamily="34" charset="0"/>
              </a:rPr>
              <a:t>profesionalizācija</a:t>
            </a:r>
            <a:r>
              <a:rPr lang="lv-LV" sz="2400" dirty="0">
                <a:latin typeface="Arial Narrow" panose="020B0606020202030204" pitchFamily="34" charset="0"/>
              </a:rPr>
              <a:t>» - </a:t>
            </a:r>
            <a:r>
              <a:rPr lang="lv-LV" sz="2400" dirty="0" err="1">
                <a:latin typeface="Arial Narrow" panose="020B0606020202030204" pitchFamily="34" charset="0"/>
              </a:rPr>
              <a:t>transdiciplinaritāte</a:t>
            </a:r>
            <a:r>
              <a:rPr lang="lv-LV" sz="2400" dirty="0">
                <a:solidFill>
                  <a:srgbClr val="FF0000"/>
                </a:solidFill>
                <a:latin typeface="Arial Narrow" panose="020B0606020202030204" pitchFamily="34" charset="0"/>
              </a:rPr>
              <a:t> </a:t>
            </a:r>
          </a:p>
          <a:p>
            <a:endParaRPr lang="lv-LV" sz="2400" dirty="0">
              <a:latin typeface="Arial Narrow" panose="020B0606020202030204" pitchFamily="34" charset="0"/>
            </a:endParaRPr>
          </a:p>
          <a:p>
            <a:endParaRPr lang="lv-LV" sz="2400" dirty="0">
              <a:latin typeface="Arial Narrow" panose="020B0606020202030204" pitchFamily="34" charset="0"/>
            </a:endParaRPr>
          </a:p>
          <a:p>
            <a:pPr marL="571500" indent="-571500">
              <a:buAutoNum type="romanUcPeriod"/>
            </a:pPr>
            <a:endParaRPr lang="lv-LV" sz="2400" dirty="0">
              <a:latin typeface="Arial Narrow" panose="020B0606020202030204" pitchFamily="34" charset="0"/>
            </a:endParaRPr>
          </a:p>
          <a:p>
            <a:endParaRPr lang="lv-LV" sz="2400" dirty="0">
              <a:latin typeface="Arial Narrow" panose="020B0606020202030204" pitchFamily="34" charset="0"/>
            </a:endParaRPr>
          </a:p>
        </p:txBody>
      </p:sp>
    </p:spTree>
    <p:extLst>
      <p:ext uri="{BB962C8B-B14F-4D97-AF65-F5344CB8AC3E}">
        <p14:creationId xmlns:p14="http://schemas.microsoft.com/office/powerpoint/2010/main" val="2844199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PALDIES</a:t>
            </a:r>
          </a:p>
        </p:txBody>
      </p:sp>
      <p:sp>
        <p:nvSpPr>
          <p:cNvPr id="3" name="Content Placeholder 2"/>
          <p:cNvSpPr>
            <a:spLocks noGrp="1"/>
          </p:cNvSpPr>
          <p:nvPr>
            <p:ph idx="1"/>
          </p:nvPr>
        </p:nvSpPr>
        <p:spPr/>
        <p:txBody>
          <a:bodyPr>
            <a:normAutofit lnSpcReduction="10000"/>
          </a:bodyPr>
          <a:lstStyle/>
          <a:p>
            <a:endParaRPr lang="lv-LV" dirty="0"/>
          </a:p>
        </p:txBody>
      </p:sp>
    </p:spTree>
    <p:extLst>
      <p:ext uri="{BB962C8B-B14F-4D97-AF65-F5344CB8AC3E}">
        <p14:creationId xmlns:p14="http://schemas.microsoft.com/office/powerpoint/2010/main" val="1148585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5237062-5155-4F0F-8CFC-8184F94C271C}"/>
              </a:ext>
            </a:extLst>
          </p:cNvPr>
          <p:cNvSpPr/>
          <p:nvPr/>
        </p:nvSpPr>
        <p:spPr>
          <a:xfrm>
            <a:off x="0" y="-1"/>
            <a:ext cx="12192000" cy="5981351"/>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87803090-6920-4564-866F-4926EF51576B}"/>
              </a:ext>
            </a:extLst>
          </p:cNvPr>
          <p:cNvPicPr>
            <a:picLocks noChangeAspect="1"/>
          </p:cNvPicPr>
          <p:nvPr/>
        </p:nvPicPr>
        <p:blipFill>
          <a:blip r:embed="rId2"/>
          <a:stretch>
            <a:fillRect/>
          </a:stretch>
        </p:blipFill>
        <p:spPr>
          <a:xfrm>
            <a:off x="8844881" y="5981350"/>
            <a:ext cx="1733550" cy="266700"/>
          </a:xfrm>
          <a:prstGeom prst="rect">
            <a:avLst/>
          </a:prstGeom>
        </p:spPr>
      </p:pic>
      <p:sp>
        <p:nvSpPr>
          <p:cNvPr id="9" name="Title 1">
            <a:extLst>
              <a:ext uri="{FF2B5EF4-FFF2-40B4-BE49-F238E27FC236}">
                <a16:creationId xmlns:a16="http://schemas.microsoft.com/office/drawing/2014/main" id="{6CE27020-DC10-4555-BCAC-ADE33FF32AD6}"/>
              </a:ext>
            </a:extLst>
          </p:cNvPr>
          <p:cNvSpPr txBox="1">
            <a:spLocks/>
          </p:cNvSpPr>
          <p:nvPr/>
        </p:nvSpPr>
        <p:spPr>
          <a:xfrm>
            <a:off x="1056217" y="728664"/>
            <a:ext cx="10397846" cy="3057273"/>
          </a:xfrm>
          <a:prstGeom prst="rect">
            <a:avLst/>
          </a:prstGeom>
        </p:spPr>
        <p:txBody>
          <a:bodyPr vert="horz" lIns="0" tIns="0" rIns="0" bIns="0" rtlCol="0" anchor="t" anchorCtr="0">
            <a:normAutofit fontScale="92500" lnSpcReduction="10000"/>
          </a:bodyPr>
          <a:lstStyle>
            <a:lvl1pPr algn="l" defTabSz="914400" rtl="0" eaLnBrk="1" latinLnBrk="0" hangingPunct="1">
              <a:lnSpc>
                <a:spcPct val="90000"/>
              </a:lnSpc>
              <a:spcBef>
                <a:spcPct val="0"/>
              </a:spcBef>
              <a:buNone/>
              <a:defRPr sz="2800" b="1" kern="1200">
                <a:solidFill>
                  <a:srgbClr val="8E001C"/>
                </a:solidFill>
                <a:latin typeface="Arial" panose="020B0604020202020204" pitchFamily="34" charset="0"/>
                <a:ea typeface="+mj-ea"/>
                <a:cs typeface="Arial" panose="020B0604020202020204" pitchFamily="34" charset="0"/>
              </a:defRPr>
            </a:lvl1pPr>
          </a:lstStyle>
          <a:p>
            <a:pPr algn="ctr"/>
            <a:endParaRPr lang="lv-LV" sz="3600" dirty="0">
              <a:latin typeface="Arial Narrow" panose="020B0606020202030204" pitchFamily="34" charset="0"/>
            </a:endParaRPr>
          </a:p>
          <a:p>
            <a:pPr algn="ctr"/>
            <a:r>
              <a:rPr lang="lv-LV" sz="3600" dirty="0">
                <a:latin typeface="Arial Narrow" panose="020B0606020202030204" pitchFamily="34" charset="0"/>
              </a:rPr>
              <a:t>I</a:t>
            </a:r>
          </a:p>
          <a:p>
            <a:pPr algn="ctr"/>
            <a:endParaRPr lang="lv-LV" sz="3600" dirty="0">
              <a:latin typeface="Arial Narrow" panose="020B0606020202030204" pitchFamily="34" charset="0"/>
            </a:endParaRPr>
          </a:p>
          <a:p>
            <a:pPr algn="ctr"/>
            <a:r>
              <a:rPr lang="lv-LV" sz="3600" dirty="0">
                <a:latin typeface="Arial Narrow" panose="020B0606020202030204" pitchFamily="34" charset="0"/>
              </a:rPr>
              <a:t>Kā izjūtam sociālā darbinieka profesijas attīstības dinamiku Latvijā šodien?</a:t>
            </a:r>
          </a:p>
          <a:p>
            <a:pPr algn="ctr"/>
            <a:endParaRPr lang="lv-LV" sz="3600" dirty="0">
              <a:latin typeface="Arial Narrow" panose="020B0606020202030204" pitchFamily="34" charset="0"/>
            </a:endParaRPr>
          </a:p>
          <a:p>
            <a:pPr algn="ctr"/>
            <a:r>
              <a:rPr lang="lv-LV" sz="3600" dirty="0">
                <a:latin typeface="Arial Narrow" panose="020B0606020202030204" pitchFamily="34" charset="0"/>
              </a:rPr>
              <a:t>Kā mēs redzam sevi, un kā mūs redz citi?</a:t>
            </a:r>
          </a:p>
          <a:p>
            <a:pPr algn="ctr"/>
            <a:endParaRPr lang="lv-LV" sz="3600" dirty="0">
              <a:latin typeface="Arial Narrow" panose="020B0606020202030204" pitchFamily="34" charset="0"/>
            </a:endParaRPr>
          </a:p>
        </p:txBody>
      </p:sp>
    </p:spTree>
    <p:extLst>
      <p:ext uri="{BB962C8B-B14F-4D97-AF65-F5344CB8AC3E}">
        <p14:creationId xmlns:p14="http://schemas.microsoft.com/office/powerpoint/2010/main" val="3124270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52BDBDB3-864C-4674-9C28-A2D70EF6F510}"/>
              </a:ext>
            </a:extLst>
          </p:cNvPr>
          <p:cNvPicPr>
            <a:picLocks noChangeAspect="1"/>
          </p:cNvPicPr>
          <p:nvPr/>
        </p:nvPicPr>
        <p:blipFill>
          <a:blip r:embed="rId2"/>
          <a:stretch>
            <a:fillRect/>
          </a:stretch>
        </p:blipFill>
        <p:spPr>
          <a:xfrm>
            <a:off x="9721516" y="0"/>
            <a:ext cx="2470484" cy="6858000"/>
          </a:xfrm>
          <a:prstGeom prst="rect">
            <a:avLst/>
          </a:prstGeom>
        </p:spPr>
      </p:pic>
      <p:grpSp>
        <p:nvGrpSpPr>
          <p:cNvPr id="6" name="Group 5">
            <a:extLst>
              <a:ext uri="{FF2B5EF4-FFF2-40B4-BE49-F238E27FC236}">
                <a16:creationId xmlns:a16="http://schemas.microsoft.com/office/drawing/2014/main" id="{1C35F8BC-6D12-4383-88D0-EF49A04AAB67}"/>
              </a:ext>
            </a:extLst>
          </p:cNvPr>
          <p:cNvGrpSpPr/>
          <p:nvPr/>
        </p:nvGrpSpPr>
        <p:grpSpPr>
          <a:xfrm>
            <a:off x="1834676" y="170409"/>
            <a:ext cx="8522648" cy="2762676"/>
            <a:chOff x="0" y="-64831"/>
            <a:chExt cx="10211364" cy="2526726"/>
          </a:xfrm>
          <a:solidFill>
            <a:schemeClr val="bg2"/>
          </a:solidFill>
        </p:grpSpPr>
        <p:sp>
          <p:nvSpPr>
            <p:cNvPr id="7" name="Arrow: Down 6">
              <a:extLst>
                <a:ext uri="{FF2B5EF4-FFF2-40B4-BE49-F238E27FC236}">
                  <a16:creationId xmlns:a16="http://schemas.microsoft.com/office/drawing/2014/main" id="{B5D86C68-A896-4F92-B968-AE7E76DC1B38}"/>
                </a:ext>
              </a:extLst>
            </p:cNvPr>
            <p:cNvSpPr/>
            <p:nvPr/>
          </p:nvSpPr>
          <p:spPr>
            <a:xfrm>
              <a:off x="0" y="-64831"/>
              <a:ext cx="10211364" cy="2526726"/>
            </a:xfrm>
            <a:prstGeom prst="downArrow">
              <a:avLst/>
            </a:prstGeom>
            <a:grpFill/>
          </p:spPr>
          <p:style>
            <a:lnRef idx="0">
              <a:schemeClr val="accent1">
                <a:hueOff val="0"/>
                <a:satOff val="0"/>
                <a:lumOff val="0"/>
                <a:alphaOff val="0"/>
              </a:schemeClr>
            </a:lnRef>
            <a:fillRef idx="1">
              <a:schemeClr val="accent1">
                <a:shade val="80000"/>
                <a:hueOff val="0"/>
                <a:satOff val="0"/>
                <a:lumOff val="0"/>
                <a:alphaOff val="0"/>
              </a:schemeClr>
            </a:fillRef>
            <a:effectRef idx="3">
              <a:schemeClr val="accent1">
                <a:shade val="80000"/>
                <a:hueOff val="0"/>
                <a:satOff val="0"/>
                <a:lumOff val="0"/>
                <a:alphaOff val="0"/>
              </a:schemeClr>
            </a:effectRef>
            <a:fontRef idx="minor">
              <a:schemeClr val="lt1">
                <a:hueOff val="0"/>
                <a:satOff val="0"/>
                <a:lumOff val="0"/>
                <a:alphaOff val="0"/>
              </a:schemeClr>
            </a:fontRef>
          </p:style>
          <p:txBody>
            <a:bodyPr/>
            <a:lstStyle/>
            <a:p>
              <a:endParaRPr lang="lv-LV"/>
            </a:p>
          </p:txBody>
        </p:sp>
        <p:sp>
          <p:nvSpPr>
            <p:cNvPr id="8" name="Arrow: Down 4">
              <a:extLst>
                <a:ext uri="{FF2B5EF4-FFF2-40B4-BE49-F238E27FC236}">
                  <a16:creationId xmlns:a16="http://schemas.microsoft.com/office/drawing/2014/main" id="{F1540611-BBA6-4A85-810A-E47BF486124A}"/>
                </a:ext>
              </a:extLst>
            </p:cNvPr>
            <p:cNvSpPr txBox="1"/>
            <p:nvPr/>
          </p:nvSpPr>
          <p:spPr>
            <a:xfrm>
              <a:off x="2552841" y="-64831"/>
              <a:ext cx="5105682" cy="1895045"/>
            </a:xfrm>
            <a:prstGeom prst="rect">
              <a:avLst/>
            </a:prstGeom>
            <a:grp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lv-LV" sz="1600" b="1" i="0" kern="1200" noProof="0" dirty="0">
                <a:latin typeface="Arial Narrow" panose="020B0606020202030204" pitchFamily="34" charset="0"/>
                <a:cs typeface="Times New Roman" panose="02020603050405020304" pitchFamily="18" charset="0"/>
              </a:endParaRPr>
            </a:p>
            <a:p>
              <a:pPr marL="0" lvl="0" indent="0" algn="ctr" defTabSz="711200">
                <a:lnSpc>
                  <a:spcPct val="90000"/>
                </a:lnSpc>
                <a:spcBef>
                  <a:spcPct val="0"/>
                </a:spcBef>
                <a:spcAft>
                  <a:spcPct val="35000"/>
                </a:spcAft>
                <a:buNone/>
              </a:pPr>
              <a:r>
                <a:rPr lang="lv-LV" b="1" i="0" kern="1200" noProof="0" dirty="0">
                  <a:solidFill>
                    <a:schemeClr val="tx2">
                      <a:lumMod val="75000"/>
                    </a:schemeClr>
                  </a:solidFill>
                  <a:latin typeface="Arial Narrow" panose="020B0606020202030204" pitchFamily="34" charset="0"/>
                  <a:cs typeface="Times New Roman" panose="02020603050405020304" pitchFamily="18" charset="0"/>
                </a:rPr>
                <a:t>SOCIĀLĀ DARBA PROFESIJA</a:t>
              </a:r>
            </a:p>
            <a:p>
              <a:pPr marL="0" lvl="0" indent="0" algn="ctr" defTabSz="711200">
                <a:lnSpc>
                  <a:spcPct val="90000"/>
                </a:lnSpc>
                <a:spcBef>
                  <a:spcPct val="0"/>
                </a:spcBef>
                <a:spcAft>
                  <a:spcPct val="35000"/>
                </a:spcAft>
                <a:buNone/>
              </a:pPr>
              <a:r>
                <a:rPr lang="lv-LV" sz="1600" i="0" kern="1200" noProof="0" dirty="0" err="1">
                  <a:solidFill>
                    <a:schemeClr val="tx2">
                      <a:lumMod val="75000"/>
                    </a:schemeClr>
                  </a:solidFill>
                  <a:latin typeface="Arial Narrow" panose="020B0606020202030204" pitchFamily="34" charset="0"/>
                  <a:cs typeface="Times New Roman" panose="02020603050405020304" pitchFamily="18" charset="0"/>
                </a:rPr>
                <a:t>Birokkratizācija</a:t>
              </a:r>
              <a:endParaRPr lang="lv-LV" sz="1600" i="0" kern="1200" noProof="0" dirty="0">
                <a:solidFill>
                  <a:schemeClr val="tx2">
                    <a:lumMod val="75000"/>
                  </a:schemeClr>
                </a:solidFill>
                <a:latin typeface="Arial Narrow" panose="020B0606020202030204" pitchFamily="34" charset="0"/>
                <a:cs typeface="Times New Roman" panose="02020603050405020304" pitchFamily="18" charset="0"/>
              </a:endParaRPr>
            </a:p>
            <a:p>
              <a:pPr marL="0" lvl="0" indent="0" algn="ctr" defTabSz="711200">
                <a:lnSpc>
                  <a:spcPct val="90000"/>
                </a:lnSpc>
                <a:spcBef>
                  <a:spcPct val="0"/>
                </a:spcBef>
                <a:spcAft>
                  <a:spcPct val="35000"/>
                </a:spcAft>
                <a:buNone/>
              </a:pPr>
              <a:r>
                <a:rPr lang="lv-LV" sz="1600" i="0" kern="1200" noProof="0" dirty="0" err="1">
                  <a:solidFill>
                    <a:schemeClr val="tx2">
                      <a:lumMod val="75000"/>
                    </a:schemeClr>
                  </a:solidFill>
                  <a:latin typeface="Arial Narrow" panose="020B0606020202030204" pitchFamily="34" charset="0"/>
                  <a:cs typeface="Times New Roman" panose="02020603050405020304" pitchFamily="18" charset="0"/>
                </a:rPr>
                <a:t>Menedžeriālisms</a:t>
              </a:r>
              <a:endParaRPr lang="lv-LV" sz="1600" i="0" kern="1200" noProof="0" dirty="0">
                <a:solidFill>
                  <a:schemeClr val="tx2">
                    <a:lumMod val="75000"/>
                  </a:schemeClr>
                </a:solidFill>
                <a:latin typeface="Arial Narrow" panose="020B0606020202030204" pitchFamily="34" charset="0"/>
                <a:cs typeface="Times New Roman" panose="02020603050405020304" pitchFamily="18" charset="0"/>
              </a:endParaRPr>
            </a:p>
            <a:p>
              <a:pPr marL="0" lvl="0" indent="0" algn="ctr" defTabSz="711200">
                <a:lnSpc>
                  <a:spcPct val="90000"/>
                </a:lnSpc>
                <a:spcBef>
                  <a:spcPct val="0"/>
                </a:spcBef>
                <a:spcAft>
                  <a:spcPct val="35000"/>
                </a:spcAft>
                <a:buNone/>
              </a:pPr>
              <a:r>
                <a:rPr lang="lv-LV" sz="1600" i="0" kern="1200" noProof="0" dirty="0">
                  <a:solidFill>
                    <a:schemeClr val="tx2">
                      <a:lumMod val="75000"/>
                    </a:schemeClr>
                  </a:solidFill>
                  <a:latin typeface="Arial Narrow" panose="020B0606020202030204" pitchFamily="34" charset="0"/>
                  <a:cs typeface="Times New Roman" panose="02020603050405020304" pitchFamily="18" charset="0"/>
                </a:rPr>
                <a:t>Nemotivēti klienti</a:t>
              </a:r>
            </a:p>
            <a:p>
              <a:pPr marL="0" lvl="0" indent="0" algn="ctr" defTabSz="711200">
                <a:lnSpc>
                  <a:spcPct val="90000"/>
                </a:lnSpc>
                <a:spcBef>
                  <a:spcPct val="0"/>
                </a:spcBef>
                <a:spcAft>
                  <a:spcPct val="35000"/>
                </a:spcAft>
                <a:buNone/>
              </a:pPr>
              <a:r>
                <a:rPr lang="lv-LV" sz="1600" i="0" kern="1200" noProof="0" dirty="0">
                  <a:solidFill>
                    <a:schemeClr val="tx2">
                      <a:lumMod val="75000"/>
                    </a:schemeClr>
                  </a:solidFill>
                  <a:latin typeface="Arial Narrow" panose="020B0606020202030204" pitchFamily="34" charset="0"/>
                  <a:cs typeface="Times New Roman" panose="02020603050405020304" pitchFamily="18" charset="0"/>
                </a:rPr>
                <a:t>Zems atalgojum</a:t>
              </a:r>
              <a:r>
                <a:rPr lang="lv-LV" sz="1600" i="1" kern="1200" noProof="0" dirty="0">
                  <a:solidFill>
                    <a:schemeClr val="tx2">
                      <a:lumMod val="75000"/>
                    </a:schemeClr>
                  </a:solidFill>
                  <a:latin typeface="Arial Narrow" panose="020B0606020202030204" pitchFamily="34" charset="0"/>
                  <a:cs typeface="Times New Roman" panose="02020603050405020304" pitchFamily="18" charset="0"/>
                </a:rPr>
                <a:t>s</a:t>
              </a:r>
              <a:endParaRPr lang="en-US" sz="1600" i="1" kern="1200" noProof="0" dirty="0">
                <a:solidFill>
                  <a:schemeClr val="tx2">
                    <a:lumMod val="75000"/>
                  </a:schemeClr>
                </a:solidFill>
                <a:latin typeface="Arial Narrow" panose="020B0606020202030204" pitchFamily="34" charset="0"/>
                <a:cs typeface="Times New Roman" panose="02020603050405020304" pitchFamily="18" charset="0"/>
              </a:endParaRPr>
            </a:p>
          </p:txBody>
        </p:sp>
      </p:grpSp>
      <p:grpSp>
        <p:nvGrpSpPr>
          <p:cNvPr id="9" name="Group 8">
            <a:extLst>
              <a:ext uri="{FF2B5EF4-FFF2-40B4-BE49-F238E27FC236}">
                <a16:creationId xmlns:a16="http://schemas.microsoft.com/office/drawing/2014/main" id="{73CB320F-B534-429E-A236-87DA07469FE4}"/>
              </a:ext>
            </a:extLst>
          </p:cNvPr>
          <p:cNvGrpSpPr/>
          <p:nvPr/>
        </p:nvGrpSpPr>
        <p:grpSpPr>
          <a:xfrm rot="10800000">
            <a:off x="1545662" y="3613399"/>
            <a:ext cx="9083049" cy="2762677"/>
            <a:chOff x="0" y="-64832"/>
            <a:chExt cx="10211364" cy="2526727"/>
          </a:xfrm>
          <a:solidFill>
            <a:schemeClr val="bg2"/>
          </a:solidFill>
        </p:grpSpPr>
        <p:sp>
          <p:nvSpPr>
            <p:cNvPr id="10" name="Arrow: Down 9">
              <a:extLst>
                <a:ext uri="{FF2B5EF4-FFF2-40B4-BE49-F238E27FC236}">
                  <a16:creationId xmlns:a16="http://schemas.microsoft.com/office/drawing/2014/main" id="{4AA60C18-0558-4273-9C16-DF1F0325D301}"/>
                </a:ext>
              </a:extLst>
            </p:cNvPr>
            <p:cNvSpPr/>
            <p:nvPr/>
          </p:nvSpPr>
          <p:spPr>
            <a:xfrm>
              <a:off x="0" y="-64831"/>
              <a:ext cx="10211364" cy="2526726"/>
            </a:xfrm>
            <a:prstGeom prst="downArrow">
              <a:avLst/>
            </a:prstGeom>
            <a:grpFill/>
          </p:spPr>
          <p:style>
            <a:lnRef idx="0">
              <a:schemeClr val="accent1">
                <a:hueOff val="0"/>
                <a:satOff val="0"/>
                <a:lumOff val="0"/>
                <a:alphaOff val="0"/>
              </a:schemeClr>
            </a:lnRef>
            <a:fillRef idx="1">
              <a:schemeClr val="accent1">
                <a:shade val="80000"/>
                <a:hueOff val="0"/>
                <a:satOff val="0"/>
                <a:lumOff val="0"/>
                <a:alphaOff val="0"/>
              </a:schemeClr>
            </a:fillRef>
            <a:effectRef idx="3">
              <a:schemeClr val="accent1">
                <a:shade val="80000"/>
                <a:hueOff val="0"/>
                <a:satOff val="0"/>
                <a:lumOff val="0"/>
                <a:alphaOff val="0"/>
              </a:schemeClr>
            </a:effectRef>
            <a:fontRef idx="minor">
              <a:schemeClr val="lt1">
                <a:hueOff val="0"/>
                <a:satOff val="0"/>
                <a:lumOff val="0"/>
                <a:alphaOff val="0"/>
              </a:schemeClr>
            </a:fontRef>
          </p:style>
          <p:txBody>
            <a:bodyPr/>
            <a:lstStyle/>
            <a:p>
              <a:endParaRPr lang="lv-LV"/>
            </a:p>
          </p:txBody>
        </p:sp>
        <p:sp>
          <p:nvSpPr>
            <p:cNvPr id="11" name="Arrow: Down 4">
              <a:extLst>
                <a:ext uri="{FF2B5EF4-FFF2-40B4-BE49-F238E27FC236}">
                  <a16:creationId xmlns:a16="http://schemas.microsoft.com/office/drawing/2014/main" id="{B6527F55-5AE1-4C80-B00E-87FC6B39AE06}"/>
                </a:ext>
              </a:extLst>
            </p:cNvPr>
            <p:cNvSpPr txBox="1"/>
            <p:nvPr/>
          </p:nvSpPr>
          <p:spPr>
            <a:xfrm rot="10800000">
              <a:off x="2552841" y="-64832"/>
              <a:ext cx="5105682" cy="1895045"/>
            </a:xfrm>
            <a:prstGeom prst="rect">
              <a:avLst/>
            </a:prstGeom>
            <a:grpFill/>
          </p:spPr>
          <p:style>
            <a:lnRef idx="0">
              <a:scrgbClr r="0" g="0" b="0"/>
            </a:lnRef>
            <a:fillRef idx="0">
              <a:scrgbClr r="0" g="0" b="0"/>
            </a:fillRef>
            <a:effectRef idx="0">
              <a:scrgbClr r="0" g="0" b="0"/>
            </a:effectRef>
            <a:fontRef idx="minor">
              <a:schemeClr val="lt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lv-LV" sz="1600" b="1" dirty="0">
                <a:latin typeface="Arial Narrow" panose="020B0606020202030204" pitchFamily="34" charset="0"/>
                <a:cs typeface="Times New Roman" panose="02020603050405020304" pitchFamily="18" charset="0"/>
              </a:endParaRPr>
            </a:p>
            <a:p>
              <a:pPr marL="0" lvl="0" indent="0" algn="ctr" defTabSz="711200">
                <a:lnSpc>
                  <a:spcPct val="90000"/>
                </a:lnSpc>
                <a:spcBef>
                  <a:spcPct val="0"/>
                </a:spcBef>
                <a:spcAft>
                  <a:spcPct val="35000"/>
                </a:spcAft>
                <a:buNone/>
              </a:pPr>
              <a:endParaRPr lang="lv-LV" sz="1600" b="1" dirty="0">
                <a:latin typeface="Arial Narrow" panose="020B0606020202030204" pitchFamily="34" charset="0"/>
                <a:cs typeface="Times New Roman" panose="02020603050405020304" pitchFamily="18" charset="0"/>
              </a:endParaRPr>
            </a:p>
            <a:p>
              <a:pPr lvl="0" algn="ctr" defTabSz="711200">
                <a:lnSpc>
                  <a:spcPct val="90000"/>
                </a:lnSpc>
                <a:spcBef>
                  <a:spcPct val="0"/>
                </a:spcBef>
                <a:spcAft>
                  <a:spcPct val="35000"/>
                </a:spcAft>
              </a:pPr>
              <a:r>
                <a:rPr lang="lv-LV" sz="1600" dirty="0">
                  <a:solidFill>
                    <a:schemeClr val="tx2">
                      <a:lumMod val="75000"/>
                    </a:schemeClr>
                  </a:solidFill>
                  <a:latin typeface="Arial Narrow" panose="020B0606020202030204" pitchFamily="34" charset="0"/>
                  <a:cs typeface="Times New Roman" panose="02020603050405020304" pitchFamily="18" charset="0"/>
                </a:rPr>
                <a:t>Emocionāls izsīkums un nogurums</a:t>
              </a:r>
            </a:p>
            <a:p>
              <a:pPr lvl="0" algn="ctr" defTabSz="711200">
                <a:lnSpc>
                  <a:spcPct val="90000"/>
                </a:lnSpc>
                <a:spcBef>
                  <a:spcPct val="0"/>
                </a:spcBef>
                <a:spcAft>
                  <a:spcPct val="35000"/>
                </a:spcAft>
              </a:pPr>
              <a:r>
                <a:rPr lang="lv-LV" sz="1600" dirty="0">
                  <a:solidFill>
                    <a:schemeClr val="tx2">
                      <a:lumMod val="75000"/>
                    </a:schemeClr>
                  </a:solidFill>
                  <a:latin typeface="Arial Narrow" panose="020B0606020202030204" pitchFamily="34" charset="0"/>
                  <a:cs typeface="Times New Roman" panose="02020603050405020304" pitchFamily="18" charset="0"/>
                </a:rPr>
                <a:t>Emocionālā  un fiziskā pārslodze</a:t>
              </a:r>
            </a:p>
            <a:p>
              <a:pPr lvl="0" algn="ctr" defTabSz="711200">
                <a:lnSpc>
                  <a:spcPct val="90000"/>
                </a:lnSpc>
                <a:spcBef>
                  <a:spcPct val="0"/>
                </a:spcBef>
                <a:spcAft>
                  <a:spcPct val="35000"/>
                </a:spcAft>
              </a:pPr>
              <a:r>
                <a:rPr lang="lv-LV" sz="1600" dirty="0">
                  <a:solidFill>
                    <a:schemeClr val="tx2">
                      <a:lumMod val="75000"/>
                    </a:schemeClr>
                  </a:solidFill>
                  <a:latin typeface="Arial Narrow" panose="020B0606020202030204" pitchFamily="34" charset="0"/>
                  <a:cs typeface="Times New Roman" panose="02020603050405020304" pitchFamily="18" charset="0"/>
                </a:rPr>
                <a:t>Profesionālā izdegšana</a:t>
              </a:r>
            </a:p>
            <a:p>
              <a:pPr marL="0" lvl="0" indent="0" algn="ctr" defTabSz="711200">
                <a:lnSpc>
                  <a:spcPct val="90000"/>
                </a:lnSpc>
                <a:spcBef>
                  <a:spcPct val="0"/>
                </a:spcBef>
                <a:spcAft>
                  <a:spcPct val="35000"/>
                </a:spcAft>
                <a:buNone/>
              </a:pPr>
              <a:endParaRPr lang="lv-LV" sz="1600" b="1" dirty="0">
                <a:solidFill>
                  <a:schemeClr val="tx2">
                    <a:lumMod val="75000"/>
                  </a:schemeClr>
                </a:solidFill>
                <a:latin typeface="Arial Narrow" panose="020B0606020202030204" pitchFamily="34" charset="0"/>
                <a:cs typeface="Times New Roman" panose="02020603050405020304" pitchFamily="18" charset="0"/>
              </a:endParaRPr>
            </a:p>
            <a:p>
              <a:pPr marL="0" lvl="0" indent="0" algn="ctr" defTabSz="711200">
                <a:lnSpc>
                  <a:spcPct val="90000"/>
                </a:lnSpc>
                <a:spcBef>
                  <a:spcPct val="0"/>
                </a:spcBef>
                <a:spcAft>
                  <a:spcPct val="35000"/>
                </a:spcAft>
                <a:buNone/>
              </a:pPr>
              <a:r>
                <a:rPr lang="lv-LV" b="1" dirty="0">
                  <a:solidFill>
                    <a:schemeClr val="tx2">
                      <a:lumMod val="75000"/>
                    </a:schemeClr>
                  </a:solidFill>
                  <a:latin typeface="Arial Narrow" panose="020B0606020202030204" pitchFamily="34" charset="0"/>
                  <a:cs typeface="Times New Roman" panose="02020603050405020304" pitchFamily="18" charset="0"/>
                </a:rPr>
                <a:t>SOCIĀLAIS DARBINIEKS</a:t>
              </a:r>
              <a:endParaRPr lang="en-US" i="1" kern="1200" noProof="0" dirty="0">
                <a:solidFill>
                  <a:schemeClr val="tx2">
                    <a:lumMod val="75000"/>
                  </a:schemeClr>
                </a:solidFill>
                <a:latin typeface="Arial Narrow" panose="020B0606020202030204" pitchFamily="34" charset="0"/>
                <a:cs typeface="Times New Roman" panose="02020603050405020304" pitchFamily="18" charset="0"/>
              </a:endParaRPr>
            </a:p>
          </p:txBody>
        </p:sp>
      </p:grpSp>
      <p:sp>
        <p:nvSpPr>
          <p:cNvPr id="13" name="TextBox 12">
            <a:extLst>
              <a:ext uri="{FF2B5EF4-FFF2-40B4-BE49-F238E27FC236}">
                <a16:creationId xmlns:a16="http://schemas.microsoft.com/office/drawing/2014/main" id="{A94A5213-2673-4F4E-A44A-BFCE22C7370B}"/>
              </a:ext>
            </a:extLst>
          </p:cNvPr>
          <p:cNvSpPr txBox="1"/>
          <p:nvPr/>
        </p:nvSpPr>
        <p:spPr>
          <a:xfrm>
            <a:off x="8357949" y="1366682"/>
            <a:ext cx="3634329" cy="4370427"/>
          </a:xfrm>
          <a:prstGeom prst="rect">
            <a:avLst/>
          </a:prstGeom>
          <a:noFill/>
        </p:spPr>
        <p:txBody>
          <a:bodyPr wrap="square" rtlCol="0">
            <a:spAutoFit/>
          </a:bodyPr>
          <a:lstStyle/>
          <a:p>
            <a:r>
              <a:rPr lang="lv-LV" sz="1600" b="1" dirty="0">
                <a:solidFill>
                  <a:schemeClr val="tx2">
                    <a:lumMod val="75000"/>
                  </a:schemeClr>
                </a:solidFill>
                <a:latin typeface="Arial Narrow" panose="020B0606020202030204" pitchFamily="34" charset="0"/>
              </a:rPr>
              <a:t>KLIENTS</a:t>
            </a:r>
          </a:p>
          <a:p>
            <a:r>
              <a:rPr lang="lv-LV" sz="1600" dirty="0">
                <a:solidFill>
                  <a:srgbClr val="C00000"/>
                </a:solidFill>
                <a:latin typeface="Arial Narrow" panose="020B0606020202030204" pitchFamily="34" charset="0"/>
              </a:rPr>
              <a:t>(1. FGD, LV):  </a:t>
            </a:r>
            <a:r>
              <a:rPr lang="lv-LV" sz="1600" dirty="0">
                <a:solidFill>
                  <a:schemeClr val="tx2">
                    <a:lumMod val="75000"/>
                  </a:schemeClr>
                </a:solidFill>
                <a:latin typeface="Arial Narrow" panose="020B0606020202030204" pitchFamily="34" charset="0"/>
              </a:rPr>
              <a:t>Man jau liekas, ka kopumā sociālais dienests ne ar ko tādu pozitīvu nesaistās. Vismaz manā kaut kādā cilvēku lokā, kas ir riņķī. Liekas, kas sociālais dienests ir kaut kas tāds… Varbūt, ne slikts, bet depresīvs.</a:t>
            </a:r>
          </a:p>
          <a:p>
            <a:r>
              <a:rPr lang="lv-LV" sz="1600" dirty="0">
                <a:solidFill>
                  <a:srgbClr val="C00000"/>
                </a:solidFill>
                <a:latin typeface="Arial Narrow" panose="020B0606020202030204" pitchFamily="34" charset="0"/>
              </a:rPr>
              <a:t>(3. FGD, RUS) </a:t>
            </a:r>
            <a:r>
              <a:rPr lang="lv-LV" sz="1600" dirty="0">
                <a:solidFill>
                  <a:schemeClr val="tx2">
                    <a:lumMod val="75000"/>
                  </a:schemeClr>
                </a:solidFill>
                <a:latin typeface="Arial Narrow" panose="020B0606020202030204" pitchFamily="34" charset="0"/>
              </a:rPr>
              <a:t>: Man liekas, ka dažiem sociālajiem darbiniekiem arī jāsniedz palīdzība! Psiholoģiska. Pastrādājiet jūs deviņus, vai cik tur līdz atvaļinājumam! Gandrīz gadu! Pastrādājiet! Kad cilvēki nāk ar dažādiem raksturiem, savām problēmām, viņi jāuzklausa, </a:t>
            </a:r>
            <a:r>
              <a:rPr lang="lv-LV" sz="1600" dirty="0" err="1">
                <a:solidFill>
                  <a:schemeClr val="tx2">
                    <a:lumMod val="75000"/>
                  </a:schemeClr>
                </a:solidFill>
                <a:latin typeface="Arial Narrow" panose="020B0606020202030204" pitchFamily="34" charset="0"/>
              </a:rPr>
              <a:t>jānosūta</a:t>
            </a:r>
            <a:r>
              <a:rPr lang="lv-LV" sz="1600" dirty="0">
                <a:solidFill>
                  <a:schemeClr val="tx2">
                    <a:lumMod val="75000"/>
                  </a:schemeClr>
                </a:solidFill>
                <a:latin typeface="Arial Narrow" panose="020B0606020202030204" pitchFamily="34" charset="0"/>
              </a:rPr>
              <a:t>….</a:t>
            </a:r>
          </a:p>
          <a:p>
            <a:r>
              <a:rPr lang="lv-LV" sz="1600" dirty="0">
                <a:solidFill>
                  <a:schemeClr val="tx2">
                    <a:lumMod val="75000"/>
                  </a:schemeClr>
                </a:solidFill>
                <a:latin typeface="Arial Narrow" panose="020B0606020202030204" pitchFamily="34" charset="0"/>
              </a:rPr>
              <a:t>..</a:t>
            </a:r>
          </a:p>
          <a:p>
            <a:pPr marL="285750" indent="-285750">
              <a:buFont typeface="Arial" panose="020B0604020202020204" pitchFamily="34" charset="0"/>
              <a:buChar char="•"/>
            </a:pPr>
            <a:endParaRPr lang="lv-LV" sz="1600" dirty="0">
              <a:solidFill>
                <a:schemeClr val="tx2">
                  <a:lumMod val="75000"/>
                </a:schemeClr>
              </a:solidFill>
              <a:latin typeface="Arial Narrow" panose="020B0606020202030204" pitchFamily="34" charset="0"/>
            </a:endParaRPr>
          </a:p>
          <a:p>
            <a:pPr marL="285750" indent="-285750">
              <a:buFont typeface="Arial" panose="020B0604020202020204" pitchFamily="34" charset="0"/>
              <a:buChar char="•"/>
            </a:pPr>
            <a:endParaRPr lang="lv-LV" sz="1600" dirty="0">
              <a:solidFill>
                <a:schemeClr val="tx2">
                  <a:lumMod val="75000"/>
                </a:schemeClr>
              </a:solidFill>
              <a:latin typeface="Arial Narrow" panose="020B0606020202030204" pitchFamily="34" charset="0"/>
            </a:endParaRPr>
          </a:p>
        </p:txBody>
      </p:sp>
      <p:sp>
        <p:nvSpPr>
          <p:cNvPr id="14" name="TextBox 13">
            <a:extLst>
              <a:ext uri="{FF2B5EF4-FFF2-40B4-BE49-F238E27FC236}">
                <a16:creationId xmlns:a16="http://schemas.microsoft.com/office/drawing/2014/main" id="{6D26DB81-831E-4416-9688-0EC2FD41FD19}"/>
              </a:ext>
            </a:extLst>
          </p:cNvPr>
          <p:cNvSpPr txBox="1"/>
          <p:nvPr/>
        </p:nvSpPr>
        <p:spPr>
          <a:xfrm>
            <a:off x="303237" y="1551747"/>
            <a:ext cx="3899796" cy="3847207"/>
          </a:xfrm>
          <a:prstGeom prst="rect">
            <a:avLst/>
          </a:prstGeom>
          <a:noFill/>
        </p:spPr>
        <p:txBody>
          <a:bodyPr wrap="square" rtlCol="0">
            <a:spAutoFit/>
          </a:bodyPr>
          <a:lstStyle/>
          <a:p>
            <a:r>
              <a:rPr lang="lv-LV" sz="2000" b="1" dirty="0">
                <a:solidFill>
                  <a:schemeClr val="tx2">
                    <a:lumMod val="75000"/>
                  </a:schemeClr>
                </a:solidFill>
                <a:latin typeface="Arial Narrow" panose="020B0606020202030204" pitchFamily="34" charset="0"/>
              </a:rPr>
              <a:t>SABIEDRĪBA</a:t>
            </a:r>
          </a:p>
          <a:p>
            <a:r>
              <a:rPr lang="lv-LV" sz="1600" dirty="0">
                <a:solidFill>
                  <a:srgbClr val="C00000"/>
                </a:solidFill>
                <a:latin typeface="Arial Narrow" panose="020B0606020202030204" pitchFamily="34" charset="0"/>
              </a:rPr>
              <a:t>Forums </a:t>
            </a:r>
          </a:p>
          <a:p>
            <a:pPr lvl="0">
              <a:buNone/>
            </a:pPr>
            <a:r>
              <a:rPr lang="lv-LV" sz="1600" dirty="0">
                <a:solidFill>
                  <a:srgbClr val="C00000"/>
                </a:solidFill>
                <a:latin typeface="Arial Narrow" panose="020B0606020202030204" pitchFamily="34" charset="0"/>
              </a:rPr>
              <a:t>Jautājums</a:t>
            </a:r>
            <a:r>
              <a:rPr lang="lv-LV" sz="1600" dirty="0">
                <a:latin typeface="Arial Narrow" panose="020B0606020202030204" pitchFamily="34" charset="0"/>
              </a:rPr>
              <a:t>: «Domāju studēt sociālā darba studijās. Vēlējos zināt Jūsu viedokli - ir vai nav vērts?»</a:t>
            </a:r>
          </a:p>
          <a:p>
            <a:pPr lvl="0">
              <a:buNone/>
            </a:pPr>
            <a:r>
              <a:rPr lang="lv-LV" sz="1600" dirty="0">
                <a:solidFill>
                  <a:srgbClr val="C00000"/>
                </a:solidFill>
                <a:latin typeface="Arial Narrow" panose="020B0606020202030204" pitchFamily="34" charset="0"/>
              </a:rPr>
              <a:t>Atbilde: </a:t>
            </a:r>
            <a:r>
              <a:rPr lang="lv-LV" sz="1600" dirty="0">
                <a:latin typeface="Arial Narrow" panose="020B0606020202030204" pitchFamily="34" charset="0"/>
              </a:rPr>
              <a:t>Neieteiktu. Maza alga. Ja vēl darba ir iet uz māju vizītēm.. Tur jau būs dažādi cilvēki. Būs gan atkarīgie, gan agresīvie, kas var uzbrukt. Būs dzīvokļi, kur ļoti smirdēs, jo veca sapuvusi pārtika, cilvēkam problēmas ar higiēnu, nemazgājas, nokārtojas spainī, apgāž netīšām un nesavāc. Ja kāds izdarīs pašnāvību dēļ saviem tarakāniem, kurus nepamanīji, tad visa valsts uzzinās, nosodīs. (2019)</a:t>
            </a:r>
            <a:endParaRPr lang="en-US" sz="1600" i="1" dirty="0">
              <a:latin typeface="Arial Narrow" panose="020B0606020202030204" pitchFamily="34" charset="0"/>
              <a:cs typeface="Times New Roman" panose="02020603050405020304" pitchFamily="18" charset="0"/>
            </a:endParaRPr>
          </a:p>
          <a:p>
            <a:pPr marL="285750" indent="-285750">
              <a:buFont typeface="Arial" panose="020B0604020202020204" pitchFamily="34" charset="0"/>
              <a:buChar char="•"/>
            </a:pPr>
            <a:endParaRPr lang="lv-LV" sz="1600" dirty="0">
              <a:solidFill>
                <a:schemeClr val="tx2">
                  <a:lumMod val="75000"/>
                </a:schemeClr>
              </a:solidFill>
              <a:latin typeface="Arial Narrow" panose="020B0606020202030204" pitchFamily="34" charset="0"/>
            </a:endParaRPr>
          </a:p>
          <a:p>
            <a:pPr marL="285750" indent="-285750">
              <a:buFont typeface="Arial" panose="020B0604020202020204" pitchFamily="34" charset="0"/>
              <a:buChar char="•"/>
            </a:pPr>
            <a:endParaRPr lang="lv-LV" sz="1600" dirty="0">
              <a:solidFill>
                <a:schemeClr val="tx2">
                  <a:lumMod val="75000"/>
                </a:schemeClr>
              </a:solidFill>
              <a:latin typeface="Arial Narrow" panose="020B0606020202030204" pitchFamily="34" charset="0"/>
            </a:endParaRPr>
          </a:p>
        </p:txBody>
      </p:sp>
    </p:spTree>
    <p:extLst>
      <p:ext uri="{BB962C8B-B14F-4D97-AF65-F5344CB8AC3E}">
        <p14:creationId xmlns:p14="http://schemas.microsoft.com/office/powerpoint/2010/main" val="3554449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40E6E17-50D2-4BE6-9236-155460BF29C7}"/>
              </a:ext>
            </a:extLst>
          </p:cNvPr>
          <p:cNvPicPr>
            <a:picLocks noChangeAspect="1"/>
          </p:cNvPicPr>
          <p:nvPr/>
        </p:nvPicPr>
        <p:blipFill>
          <a:blip r:embed="rId2"/>
          <a:stretch>
            <a:fillRect/>
          </a:stretch>
        </p:blipFill>
        <p:spPr>
          <a:xfrm>
            <a:off x="9721516" y="0"/>
            <a:ext cx="2470484" cy="6858000"/>
          </a:xfrm>
          <a:prstGeom prst="rect">
            <a:avLst/>
          </a:prstGeom>
        </p:spPr>
      </p:pic>
      <p:pic>
        <p:nvPicPr>
          <p:cNvPr id="6" name="Picture 5">
            <a:extLst>
              <a:ext uri="{FF2B5EF4-FFF2-40B4-BE49-F238E27FC236}">
                <a16:creationId xmlns:a16="http://schemas.microsoft.com/office/drawing/2014/main" id="{318E814E-EF53-4A2C-BAD3-3553264E5083}"/>
              </a:ext>
            </a:extLst>
          </p:cNvPr>
          <p:cNvPicPr>
            <a:picLocks noChangeAspect="1"/>
          </p:cNvPicPr>
          <p:nvPr/>
        </p:nvPicPr>
        <p:blipFill>
          <a:blip r:embed="rId2"/>
          <a:stretch>
            <a:fillRect/>
          </a:stretch>
        </p:blipFill>
        <p:spPr>
          <a:xfrm>
            <a:off x="5010150" y="1400175"/>
            <a:ext cx="2171700" cy="4057650"/>
          </a:xfrm>
          <a:prstGeom prst="rect">
            <a:avLst/>
          </a:prstGeom>
        </p:spPr>
      </p:pic>
      <p:sp>
        <p:nvSpPr>
          <p:cNvPr id="7" name="Title 6">
            <a:extLst>
              <a:ext uri="{FF2B5EF4-FFF2-40B4-BE49-F238E27FC236}">
                <a16:creationId xmlns:a16="http://schemas.microsoft.com/office/drawing/2014/main" id="{C2CF94FC-3804-4535-BE65-793DD0924248}"/>
              </a:ext>
            </a:extLst>
          </p:cNvPr>
          <p:cNvSpPr>
            <a:spLocks noGrp="1"/>
          </p:cNvSpPr>
          <p:nvPr>
            <p:ph type="ctrTitle"/>
          </p:nvPr>
        </p:nvSpPr>
        <p:spPr>
          <a:xfrm>
            <a:off x="366406" y="728663"/>
            <a:ext cx="10991405" cy="936625"/>
          </a:xfrm>
        </p:spPr>
        <p:txBody>
          <a:bodyPr/>
          <a:lstStyle/>
          <a:p>
            <a:r>
              <a:rPr lang="lv-LV" dirty="0"/>
              <a:t>Kas ietekmējis sociālā darbinieka profesijas likteni Latvijā? (1)</a:t>
            </a:r>
          </a:p>
        </p:txBody>
      </p:sp>
      <p:pic>
        <p:nvPicPr>
          <p:cNvPr id="10" name="Picture 6" descr="Latvju spēka zīmes, kas sargā no negatīvās enerģijas un nelaimēm — Santa">
            <a:extLst>
              <a:ext uri="{FF2B5EF4-FFF2-40B4-BE49-F238E27FC236}">
                <a16:creationId xmlns:a16="http://schemas.microsoft.com/office/drawing/2014/main" id="{CB4DB02D-0801-4347-8961-39D6CE78EE2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4506" y="1533520"/>
            <a:ext cx="1439365" cy="1097726"/>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3">
            <a:extLst>
              <a:ext uri="{FF2B5EF4-FFF2-40B4-BE49-F238E27FC236}">
                <a16:creationId xmlns:a16="http://schemas.microsoft.com/office/drawing/2014/main" id="{2BD16653-39B1-481D-8803-E56AF81BDF88}"/>
              </a:ext>
            </a:extLst>
          </p:cNvPr>
          <p:cNvSpPr txBox="1">
            <a:spLocks/>
          </p:cNvSpPr>
          <p:nvPr/>
        </p:nvSpPr>
        <p:spPr>
          <a:xfrm>
            <a:off x="1154835" y="2470145"/>
            <a:ext cx="2909740" cy="3736168"/>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Tx/>
              <a:buNone/>
              <a:defRPr sz="1600" b="0" kern="1200">
                <a:solidFill>
                  <a:srgbClr val="58595B"/>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Clr>
                <a:srgbClr val="8E001C"/>
              </a:buClr>
              <a:buSzPct val="80000"/>
              <a:buFont typeface="Calibri" panose="020F0502020204030204" pitchFamily="34" charset="0"/>
              <a:buNone/>
              <a:defRPr sz="2000" kern="1200">
                <a:solidFill>
                  <a:srgbClr val="58595B"/>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Clr>
                <a:srgbClr val="58595B"/>
              </a:buClr>
              <a:buSzPct val="80000"/>
              <a:buFont typeface="Calibri" panose="020F0502020204030204" pitchFamily="34" charset="0"/>
              <a:buNone/>
              <a:defRPr sz="1800" kern="1200">
                <a:solidFill>
                  <a:srgbClr val="58595B"/>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Clr>
                <a:srgbClr val="58595B"/>
              </a:buClr>
              <a:buSzPct val="80000"/>
              <a:buFont typeface="Calibri" panose="020F0502020204030204" pitchFamily="34" charset="0"/>
              <a:buNone/>
              <a:defRPr sz="1600" kern="1200">
                <a:solidFill>
                  <a:srgbClr val="58595B"/>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Clr>
                <a:schemeClr val="accent2"/>
              </a:buClr>
              <a:buSzPct val="80000"/>
              <a:buFont typeface="Calibri" panose="020F0502020204030204" pitchFamily="34" charset="0"/>
              <a:buNone/>
              <a:defRPr sz="1600" kern="1200">
                <a:solidFill>
                  <a:srgbClr val="58595B"/>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sz="1800" b="1" dirty="0">
                <a:latin typeface="Arial Narrow" panose="020B0606020202030204" pitchFamily="34" charset="0"/>
              </a:rPr>
              <a:t>SD</a:t>
            </a:r>
            <a:r>
              <a:rPr lang="lv-LV" sz="1800" dirty="0">
                <a:latin typeface="Arial Narrow" panose="020B0606020202030204" pitchFamily="34" charset="0"/>
              </a:rPr>
              <a:t> </a:t>
            </a:r>
            <a:r>
              <a:rPr lang="lv-LV" sz="1800" b="1" dirty="0">
                <a:latin typeface="Arial Narrow" panose="020B0606020202030204" pitchFamily="34" charset="0"/>
              </a:rPr>
              <a:t>Latvijā </a:t>
            </a:r>
          </a:p>
          <a:p>
            <a:r>
              <a:rPr lang="lv-LV" sz="1800" dirty="0">
                <a:latin typeface="Arial Narrow" panose="020B0606020202030204" pitchFamily="34" charset="0"/>
              </a:rPr>
              <a:t>LR Tautas izglītības ministrijas kolēģija </a:t>
            </a:r>
            <a:r>
              <a:rPr lang="lv-LV" sz="1800" b="1" dirty="0">
                <a:latin typeface="Arial Narrow" panose="020B0606020202030204" pitchFamily="34" charset="0"/>
              </a:rPr>
              <a:t>1991. </a:t>
            </a:r>
            <a:r>
              <a:rPr lang="lv-LV" sz="1800" dirty="0">
                <a:latin typeface="Arial Narrow" panose="020B0606020202030204" pitchFamily="34" charset="0"/>
              </a:rPr>
              <a:t>g. 16. aprīlī pieņēma lēmumu </a:t>
            </a:r>
            <a:r>
              <a:rPr lang="lv-LV" sz="1800" b="1" dirty="0">
                <a:latin typeface="Arial Narrow" panose="020B0606020202030204" pitchFamily="34" charset="0"/>
              </a:rPr>
              <a:t>“Par sociālo darbinieku fakultātes atvēršanu”, </a:t>
            </a:r>
            <a:r>
              <a:rPr lang="lv-LV" sz="1800" dirty="0">
                <a:latin typeface="Arial Narrow" panose="020B0606020202030204" pitchFamily="34" charset="0"/>
              </a:rPr>
              <a:t>un tā paša gada 1. septembrī Sociālā darba un sociālās pedagoģijas augstskolā “Attīstība” studijas uzsāka pirmais topošo sociālo darbinieku kurss.</a:t>
            </a:r>
          </a:p>
        </p:txBody>
      </p:sp>
      <p:graphicFrame>
        <p:nvGraphicFramePr>
          <p:cNvPr id="12" name="Content Placeholder 3">
            <a:extLst>
              <a:ext uri="{FF2B5EF4-FFF2-40B4-BE49-F238E27FC236}">
                <a16:creationId xmlns:a16="http://schemas.microsoft.com/office/drawing/2014/main" id="{C3B3F431-63BC-4706-8E6E-7F43FE3B9FF8}"/>
              </a:ext>
            </a:extLst>
          </p:cNvPr>
          <p:cNvGraphicFramePr>
            <a:graphicFrameLocks/>
          </p:cNvGraphicFramePr>
          <p:nvPr>
            <p:extLst>
              <p:ext uri="{D42A27DB-BD31-4B8C-83A1-F6EECF244321}">
                <p14:modId xmlns:p14="http://schemas.microsoft.com/office/powerpoint/2010/main" val="1085937901"/>
              </p:ext>
            </p:extLst>
          </p:nvPr>
        </p:nvGraphicFramePr>
        <p:xfrm>
          <a:off x="3665539" y="1533520"/>
          <a:ext cx="7692272" cy="45165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80068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CC1443F-5F21-4A23-8D78-88E0D0F50120}"/>
              </a:ext>
            </a:extLst>
          </p:cNvPr>
          <p:cNvPicPr>
            <a:picLocks noChangeAspect="1"/>
          </p:cNvPicPr>
          <p:nvPr/>
        </p:nvPicPr>
        <p:blipFill>
          <a:blip r:embed="rId2"/>
          <a:stretch>
            <a:fillRect/>
          </a:stretch>
        </p:blipFill>
        <p:spPr>
          <a:xfrm>
            <a:off x="9721516" y="0"/>
            <a:ext cx="2470484" cy="6858000"/>
          </a:xfrm>
          <a:prstGeom prst="rect">
            <a:avLst/>
          </a:prstGeom>
        </p:spPr>
      </p:pic>
      <p:pic>
        <p:nvPicPr>
          <p:cNvPr id="9" name="Picture 8">
            <a:extLst>
              <a:ext uri="{FF2B5EF4-FFF2-40B4-BE49-F238E27FC236}">
                <a16:creationId xmlns:a16="http://schemas.microsoft.com/office/drawing/2014/main" id="{840E6E17-50D2-4BE6-9236-155460BF29C7}"/>
              </a:ext>
            </a:extLst>
          </p:cNvPr>
          <p:cNvPicPr>
            <a:picLocks noChangeAspect="1"/>
          </p:cNvPicPr>
          <p:nvPr/>
        </p:nvPicPr>
        <p:blipFill>
          <a:blip r:embed="rId2"/>
          <a:stretch>
            <a:fillRect/>
          </a:stretch>
        </p:blipFill>
        <p:spPr>
          <a:xfrm>
            <a:off x="8923238" y="222282"/>
            <a:ext cx="3211125" cy="6413435"/>
          </a:xfrm>
          <a:prstGeom prst="snip2DiagRect">
            <a:avLst>
              <a:gd name="adj1" fmla="val 241"/>
              <a:gd name="adj2" fmla="val 16667"/>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6" name="Picture 5">
            <a:extLst>
              <a:ext uri="{FF2B5EF4-FFF2-40B4-BE49-F238E27FC236}">
                <a16:creationId xmlns:a16="http://schemas.microsoft.com/office/drawing/2014/main" id="{318E814E-EF53-4A2C-BAD3-3553264E5083}"/>
              </a:ext>
            </a:extLst>
          </p:cNvPr>
          <p:cNvPicPr>
            <a:picLocks noChangeAspect="1"/>
          </p:cNvPicPr>
          <p:nvPr/>
        </p:nvPicPr>
        <p:blipFill>
          <a:blip r:embed="rId2"/>
          <a:stretch>
            <a:fillRect/>
          </a:stretch>
        </p:blipFill>
        <p:spPr>
          <a:xfrm>
            <a:off x="5010150" y="1400175"/>
            <a:ext cx="2171700" cy="4057650"/>
          </a:xfrm>
          <a:prstGeom prst="rect">
            <a:avLst/>
          </a:prstGeom>
        </p:spPr>
      </p:pic>
      <p:sp>
        <p:nvSpPr>
          <p:cNvPr id="7" name="Title 6">
            <a:extLst>
              <a:ext uri="{FF2B5EF4-FFF2-40B4-BE49-F238E27FC236}">
                <a16:creationId xmlns:a16="http://schemas.microsoft.com/office/drawing/2014/main" id="{C2CF94FC-3804-4535-BE65-793DD0924248}"/>
              </a:ext>
            </a:extLst>
          </p:cNvPr>
          <p:cNvSpPr>
            <a:spLocks noGrp="1"/>
          </p:cNvSpPr>
          <p:nvPr>
            <p:ph type="ctrTitle"/>
          </p:nvPr>
        </p:nvSpPr>
        <p:spPr>
          <a:xfrm>
            <a:off x="468275" y="485456"/>
            <a:ext cx="8242435" cy="936625"/>
          </a:xfrm>
        </p:spPr>
        <p:txBody>
          <a:bodyPr/>
          <a:lstStyle/>
          <a:p>
            <a:r>
              <a:rPr lang="lv-LV" dirty="0"/>
              <a:t>Kas ietekmējis sociālā darbinieka profesijas likteni Latvijā? (2)</a:t>
            </a:r>
          </a:p>
        </p:txBody>
      </p:sp>
      <p:sp>
        <p:nvSpPr>
          <p:cNvPr id="8" name="Content Placeholder 7">
            <a:extLst>
              <a:ext uri="{FF2B5EF4-FFF2-40B4-BE49-F238E27FC236}">
                <a16:creationId xmlns:a16="http://schemas.microsoft.com/office/drawing/2014/main" id="{1146156F-49F8-490C-8D45-6860B538D619}"/>
              </a:ext>
            </a:extLst>
          </p:cNvPr>
          <p:cNvSpPr txBox="1">
            <a:spLocks/>
          </p:cNvSpPr>
          <p:nvPr/>
        </p:nvSpPr>
        <p:spPr>
          <a:xfrm>
            <a:off x="4536355" y="2628417"/>
            <a:ext cx="3433713" cy="3172243"/>
          </a:xfrm>
          <a:prstGeom prst="rect">
            <a:avLst/>
          </a:prstGeom>
        </p:spPr>
        <p:txBody>
          <a:bodyPr>
            <a:normAutofit/>
          </a:bodyPr>
          <a:lstStyle>
            <a:lvl1pPr marL="0" indent="0" algn="l" defTabSz="914400" rtl="0" eaLnBrk="1" latinLnBrk="0" hangingPunct="1">
              <a:lnSpc>
                <a:spcPct val="90000"/>
              </a:lnSpc>
              <a:spcBef>
                <a:spcPts val="1000"/>
              </a:spcBef>
              <a:buFontTx/>
              <a:buNone/>
              <a:defRPr sz="2400" b="1" kern="1200">
                <a:solidFill>
                  <a:srgbClr val="58595B"/>
                </a:solidFill>
                <a:latin typeface="+mn-lt"/>
                <a:ea typeface="+mn-ea"/>
                <a:cs typeface="+mn-cs"/>
              </a:defRPr>
            </a:lvl1pPr>
            <a:lvl2pPr marL="0" indent="-228600" algn="l" defTabSz="914400" rtl="0" eaLnBrk="1" latinLnBrk="0" hangingPunct="1">
              <a:lnSpc>
                <a:spcPct val="90000"/>
              </a:lnSpc>
              <a:spcBef>
                <a:spcPts val="500"/>
              </a:spcBef>
              <a:buClr>
                <a:srgbClr val="8E001C"/>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2pPr>
            <a:lvl3pPr marL="468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3pPr>
            <a:lvl4pPr marL="720000" indent="-228600" algn="l" defTabSz="914400" rtl="0" eaLnBrk="1" latinLnBrk="0" hangingPunct="1">
              <a:lnSpc>
                <a:spcPct val="90000"/>
              </a:lnSpc>
              <a:spcBef>
                <a:spcPts val="500"/>
              </a:spcBef>
              <a:buClr>
                <a:srgbClr val="58595B"/>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4pPr>
            <a:lvl5pPr marL="936000" indent="-228600" algn="l" defTabSz="914400" rtl="0" eaLnBrk="1" latinLnBrk="0" hangingPunct="1">
              <a:lnSpc>
                <a:spcPct val="90000"/>
              </a:lnSpc>
              <a:spcBef>
                <a:spcPts val="500"/>
              </a:spcBef>
              <a:buClr>
                <a:schemeClr val="accent2"/>
              </a:buClr>
              <a:buSzPct val="80000"/>
              <a:buFont typeface="Calibri" panose="020F0502020204030204" pitchFamily="34" charset="0"/>
              <a:buChar char="●"/>
              <a:defRPr sz="1600" kern="1200">
                <a:solidFill>
                  <a:srgbClr val="58595B"/>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lv-LV" b="0" dirty="0">
                <a:latin typeface="Arial Narrow" panose="020B0606020202030204" pitchFamily="34" charset="0"/>
              </a:rPr>
              <a:t>Sociālās transformācijas</a:t>
            </a:r>
          </a:p>
          <a:p>
            <a:pPr marL="285750" indent="-285750">
              <a:buFont typeface="Arial" panose="020B0604020202020204" pitchFamily="34" charset="0"/>
              <a:buChar char="•"/>
            </a:pPr>
            <a:r>
              <a:rPr lang="lv-LV" b="0" dirty="0">
                <a:latin typeface="Arial Narrow" panose="020B0606020202030204" pitchFamily="34" charset="0"/>
              </a:rPr>
              <a:t>Pārmaiņas</a:t>
            </a:r>
          </a:p>
          <a:p>
            <a:pPr marL="285750" indent="-285750">
              <a:buFont typeface="Arial" panose="020B0604020202020204" pitchFamily="34" charset="0"/>
              <a:buChar char="•"/>
            </a:pPr>
            <a:r>
              <a:rPr lang="lv-LV" b="0" dirty="0">
                <a:latin typeface="Arial Narrow" panose="020B0606020202030204" pitchFamily="34" charset="0"/>
              </a:rPr>
              <a:t>Reformas </a:t>
            </a:r>
          </a:p>
          <a:p>
            <a:pPr marL="285750" indent="-285750">
              <a:buFont typeface="Arial" panose="020B0604020202020204" pitchFamily="34" charset="0"/>
              <a:buChar char="•"/>
            </a:pPr>
            <a:r>
              <a:rPr lang="lv-LV" b="0" dirty="0">
                <a:latin typeface="Arial Narrow" panose="020B0606020202030204" pitchFamily="34" charset="0"/>
              </a:rPr>
              <a:t>Brīva demokrātiska Sabiedrība  </a:t>
            </a:r>
          </a:p>
          <a:p>
            <a:pPr marL="285750" indent="-285750">
              <a:buFont typeface="Arial" panose="020B0604020202020204" pitchFamily="34" charset="0"/>
              <a:buChar char="•"/>
            </a:pPr>
            <a:r>
              <a:rPr lang="lv-LV" b="0" dirty="0">
                <a:latin typeface="Arial Narrow" panose="020B0606020202030204" pitchFamily="34" charset="0"/>
              </a:rPr>
              <a:t>Sociālā drošība</a:t>
            </a:r>
          </a:p>
          <a:p>
            <a:pPr marL="285750" indent="-285750">
              <a:buFont typeface="Arial" panose="020B0604020202020204" pitchFamily="34" charset="0"/>
              <a:buChar char="•"/>
            </a:pPr>
            <a:r>
              <a:rPr lang="lv-LV" b="0" dirty="0">
                <a:latin typeface="Arial Narrow" panose="020B0606020202030204" pitchFamily="34" charset="0"/>
              </a:rPr>
              <a:t>Labklājība</a:t>
            </a:r>
          </a:p>
          <a:p>
            <a:endParaRPr lang="lv-LV" sz="1800" dirty="0"/>
          </a:p>
        </p:txBody>
      </p:sp>
      <p:sp>
        <p:nvSpPr>
          <p:cNvPr id="13" name="Content Placeholder 5">
            <a:extLst>
              <a:ext uri="{FF2B5EF4-FFF2-40B4-BE49-F238E27FC236}">
                <a16:creationId xmlns:a16="http://schemas.microsoft.com/office/drawing/2014/main" id="{EE312633-6611-4F67-A5CB-5C9B9A8BA1DA}"/>
              </a:ext>
            </a:extLst>
          </p:cNvPr>
          <p:cNvSpPr txBox="1">
            <a:spLocks/>
          </p:cNvSpPr>
          <p:nvPr/>
        </p:nvSpPr>
        <p:spPr>
          <a:xfrm>
            <a:off x="8968265" y="1843475"/>
            <a:ext cx="3013756" cy="3945370"/>
          </a:xfrm>
          <a:prstGeom prst="rect">
            <a:avLst/>
          </a:prstGeom>
        </p:spPr>
        <p:txBody>
          <a:bodyPr vert="horz" lIns="0" tIns="0" rIns="0" bIns="0" rtlCol="0">
            <a:normAutofit fontScale="92500" lnSpcReduction="20000"/>
          </a:bodyPr>
          <a:lstStyle>
            <a:lvl1pPr marL="0" indent="0" algn="l" defTabSz="914400" rtl="0" eaLnBrk="1" latinLnBrk="0" hangingPunct="1">
              <a:lnSpc>
                <a:spcPct val="90000"/>
              </a:lnSpc>
              <a:spcBef>
                <a:spcPts val="1000"/>
              </a:spcBef>
              <a:buFontTx/>
              <a:buNone/>
              <a:defRPr sz="1600" b="0" kern="1200">
                <a:solidFill>
                  <a:srgbClr val="58595B"/>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Clr>
                <a:srgbClr val="8E001C"/>
              </a:buClr>
              <a:buSzPct val="80000"/>
              <a:buFont typeface="Calibri" panose="020F0502020204030204" pitchFamily="34" charset="0"/>
              <a:buNone/>
              <a:defRPr sz="2000" kern="1200">
                <a:solidFill>
                  <a:srgbClr val="58595B"/>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Clr>
                <a:srgbClr val="58595B"/>
              </a:buClr>
              <a:buSzPct val="80000"/>
              <a:buFont typeface="Calibri" panose="020F0502020204030204" pitchFamily="34" charset="0"/>
              <a:buNone/>
              <a:defRPr sz="1800" kern="1200">
                <a:solidFill>
                  <a:srgbClr val="58595B"/>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Clr>
                <a:srgbClr val="58595B"/>
              </a:buClr>
              <a:buSzPct val="80000"/>
              <a:buFont typeface="Calibri" panose="020F0502020204030204" pitchFamily="34" charset="0"/>
              <a:buNone/>
              <a:defRPr sz="1600" kern="1200">
                <a:solidFill>
                  <a:srgbClr val="58595B"/>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Clr>
                <a:schemeClr val="accent2"/>
              </a:buClr>
              <a:buSzPct val="80000"/>
              <a:buFont typeface="Calibri" panose="020F0502020204030204" pitchFamily="34" charset="0"/>
              <a:buNone/>
              <a:defRPr sz="1600" kern="1200">
                <a:solidFill>
                  <a:srgbClr val="58595B"/>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lv-LV" sz="1800" dirty="0">
                <a:solidFill>
                  <a:schemeClr val="tx2">
                    <a:lumMod val="75000"/>
                  </a:schemeClr>
                </a:solidFill>
                <a:latin typeface="Arial Narrow" panose="020B0606020202030204" pitchFamily="34" charset="0"/>
              </a:rPr>
              <a:t>„Tas ir tikai Centrālajā un Austrumeiropā, kur valsts būdama pakļauta vairāk radikālai modernizācijas politikai, pati līdzdarbojās jaunu tirgu radīšanā, kas izpaudās kā spēcīga ekspansija. Abas – sociālā palīdzība un sociālais darbs attīstījās strauji, </a:t>
            </a:r>
            <a:r>
              <a:rPr lang="lv-LV" sz="1800" b="1" dirty="0">
                <a:solidFill>
                  <a:schemeClr val="tx2">
                    <a:lumMod val="75000"/>
                  </a:schemeClr>
                </a:solidFill>
                <a:latin typeface="Arial Narrow" panose="020B0606020202030204" pitchFamily="34" charset="0"/>
              </a:rPr>
              <a:t>ironiski imitējot ASV un Apvienoto Karalisti.</a:t>
            </a:r>
            <a:r>
              <a:rPr lang="lv-LV" sz="1800" dirty="0">
                <a:solidFill>
                  <a:schemeClr val="tx2">
                    <a:lumMod val="75000"/>
                  </a:schemeClr>
                </a:solidFill>
                <a:latin typeface="Arial Narrow" panose="020B0606020202030204" pitchFamily="34" charset="0"/>
              </a:rPr>
              <a:t> </a:t>
            </a:r>
          </a:p>
          <a:p>
            <a:pPr>
              <a:lnSpc>
                <a:spcPct val="100000"/>
              </a:lnSpc>
            </a:pPr>
            <a:endParaRPr lang="lv-LV" sz="1800" dirty="0">
              <a:solidFill>
                <a:schemeClr val="tx2">
                  <a:lumMod val="75000"/>
                </a:schemeClr>
              </a:solidFill>
              <a:latin typeface="Arial Narrow" panose="020B0606020202030204" pitchFamily="34" charset="0"/>
            </a:endParaRPr>
          </a:p>
          <a:p>
            <a:pPr>
              <a:lnSpc>
                <a:spcPct val="100000"/>
              </a:lnSpc>
            </a:pPr>
            <a:r>
              <a:rPr lang="lv-LV" sz="1800" dirty="0">
                <a:solidFill>
                  <a:schemeClr val="tx2">
                    <a:lumMod val="75000"/>
                  </a:schemeClr>
                </a:solidFill>
                <a:latin typeface="Arial Narrow" panose="020B0606020202030204" pitchFamily="34" charset="0"/>
              </a:rPr>
              <a:t>Tie </a:t>
            </a:r>
            <a:r>
              <a:rPr lang="lv-LV" sz="1800" b="1" i="1" dirty="0">
                <a:solidFill>
                  <a:schemeClr val="tx2">
                    <a:lumMod val="75000"/>
                  </a:schemeClr>
                </a:solidFill>
                <a:latin typeface="Arial Narrow" panose="020B0606020202030204" pitchFamily="34" charset="0"/>
              </a:rPr>
              <a:t>ir atlikuma „drošības tīkli”</a:t>
            </a:r>
            <a:r>
              <a:rPr lang="lv-LV" sz="1800" b="1" dirty="0">
                <a:solidFill>
                  <a:schemeClr val="tx2">
                    <a:lumMod val="75000"/>
                  </a:schemeClr>
                </a:solidFill>
                <a:latin typeface="Arial Narrow" panose="020B0606020202030204" pitchFamily="34" charset="0"/>
              </a:rPr>
              <a:t>, </a:t>
            </a:r>
            <a:r>
              <a:rPr lang="lv-LV" sz="1800" dirty="0">
                <a:solidFill>
                  <a:schemeClr val="tx2">
                    <a:lumMod val="75000"/>
                  </a:schemeClr>
                </a:solidFill>
                <a:latin typeface="Arial Narrow" panose="020B0606020202030204" pitchFamily="34" charset="0"/>
              </a:rPr>
              <a:t>nevis sociālās aizsardzības vispārējas sistēmas institucionālie vaibsti, kuri iezīmējuši šo pāreju uz kapitālismu”.</a:t>
            </a:r>
          </a:p>
          <a:p>
            <a:pPr>
              <a:lnSpc>
                <a:spcPct val="100000"/>
              </a:lnSpc>
            </a:pPr>
            <a:endParaRPr lang="lv-LV" sz="1800" dirty="0">
              <a:solidFill>
                <a:schemeClr val="tx2">
                  <a:lumMod val="75000"/>
                </a:schemeClr>
              </a:solidFill>
              <a:latin typeface="Arial Narrow" panose="020B0606020202030204" pitchFamily="34" charset="0"/>
            </a:endParaRPr>
          </a:p>
          <a:p>
            <a:pPr>
              <a:lnSpc>
                <a:spcPct val="100000"/>
              </a:lnSpc>
            </a:pPr>
            <a:r>
              <a:rPr lang="lv-LV" sz="1800" dirty="0">
                <a:solidFill>
                  <a:schemeClr val="tx2">
                    <a:lumMod val="75000"/>
                  </a:schemeClr>
                </a:solidFill>
                <a:latin typeface="Arial Narrow" panose="020B0606020202030204" pitchFamily="34" charset="0"/>
              </a:rPr>
              <a:t>G. </a:t>
            </a:r>
            <a:r>
              <a:rPr lang="lv-LV" sz="1800" dirty="0" err="1">
                <a:solidFill>
                  <a:schemeClr val="tx2">
                    <a:lumMod val="75000"/>
                  </a:schemeClr>
                </a:solidFill>
                <a:latin typeface="Arial Narrow" panose="020B0606020202030204" pitchFamily="34" charset="0"/>
              </a:rPr>
              <a:t>Stendings</a:t>
            </a:r>
            <a:r>
              <a:rPr lang="lv-LV" sz="1800" dirty="0">
                <a:solidFill>
                  <a:schemeClr val="tx2">
                    <a:lumMod val="75000"/>
                  </a:schemeClr>
                </a:solidFill>
                <a:latin typeface="Arial Narrow" panose="020B0606020202030204" pitchFamily="34" charset="0"/>
              </a:rPr>
              <a:t> (</a:t>
            </a:r>
            <a:r>
              <a:rPr lang="lv-LV" sz="1800" dirty="0" err="1">
                <a:solidFill>
                  <a:schemeClr val="tx2">
                    <a:lumMod val="75000"/>
                  </a:schemeClr>
                </a:solidFill>
                <a:latin typeface="Arial Narrow" panose="020B0606020202030204" pitchFamily="34" charset="0"/>
              </a:rPr>
              <a:t>Standing</a:t>
            </a:r>
            <a:r>
              <a:rPr lang="lv-LV" sz="1800" dirty="0">
                <a:solidFill>
                  <a:schemeClr val="tx2">
                    <a:lumMod val="75000"/>
                  </a:schemeClr>
                </a:solidFill>
                <a:latin typeface="Arial Narrow" panose="020B0606020202030204" pitchFamily="34" charset="0"/>
              </a:rPr>
              <a:t>):  </a:t>
            </a:r>
          </a:p>
          <a:p>
            <a:pPr>
              <a:lnSpc>
                <a:spcPct val="100000"/>
              </a:lnSpc>
            </a:pPr>
            <a:endParaRPr lang="lv-LV" sz="1800" dirty="0">
              <a:solidFill>
                <a:schemeClr val="tx2">
                  <a:lumMod val="75000"/>
                </a:schemeClr>
              </a:solidFill>
              <a:latin typeface="Arial Narrow" panose="020B0606020202030204" pitchFamily="34" charset="0"/>
            </a:endParaRPr>
          </a:p>
        </p:txBody>
      </p:sp>
      <p:sp>
        <p:nvSpPr>
          <p:cNvPr id="2" name="Rectangle 1">
            <a:extLst>
              <a:ext uri="{FF2B5EF4-FFF2-40B4-BE49-F238E27FC236}">
                <a16:creationId xmlns:a16="http://schemas.microsoft.com/office/drawing/2014/main" id="{45F7239F-5FFD-4671-AF49-0A3A38989E4E}"/>
              </a:ext>
            </a:extLst>
          </p:cNvPr>
          <p:cNvSpPr/>
          <p:nvPr/>
        </p:nvSpPr>
        <p:spPr>
          <a:xfrm>
            <a:off x="1097410" y="2867310"/>
            <a:ext cx="2776747" cy="2308324"/>
          </a:xfrm>
          <a:prstGeom prst="rect">
            <a:avLst/>
          </a:prstGeom>
        </p:spPr>
        <p:txBody>
          <a:bodyPr wrap="square">
            <a:spAutoFit/>
          </a:bodyPr>
          <a:lstStyle/>
          <a:p>
            <a:r>
              <a:rPr lang="lv-LV" sz="2400" dirty="0">
                <a:latin typeface="Arial Narrow" panose="020B0606020202030204" pitchFamily="34" charset="0"/>
              </a:rPr>
              <a:t>Konteksts, kādā sociālais darbs un sociālā darba izglītība ir  attīstījusies Latvijā, raksturojams ar atslēgvārdiem:</a:t>
            </a:r>
          </a:p>
        </p:txBody>
      </p:sp>
      <p:cxnSp>
        <p:nvCxnSpPr>
          <p:cNvPr id="4" name="Straight Connector 3">
            <a:extLst>
              <a:ext uri="{FF2B5EF4-FFF2-40B4-BE49-F238E27FC236}">
                <a16:creationId xmlns:a16="http://schemas.microsoft.com/office/drawing/2014/main" id="{34F649E5-A420-45D5-B924-AC604E076DDF}"/>
              </a:ext>
            </a:extLst>
          </p:cNvPr>
          <p:cNvCxnSpPr/>
          <p:nvPr/>
        </p:nvCxnSpPr>
        <p:spPr>
          <a:xfrm>
            <a:off x="3979146" y="2074469"/>
            <a:ext cx="0" cy="3834063"/>
          </a:xfrm>
          <a:prstGeom prst="line">
            <a:avLst/>
          </a:prstGeom>
          <a:ln>
            <a:solidFill>
              <a:srgbClr val="8E001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172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5237062-5155-4F0F-8CFC-8184F94C271C}"/>
              </a:ext>
            </a:extLst>
          </p:cNvPr>
          <p:cNvSpPr/>
          <p:nvPr/>
        </p:nvSpPr>
        <p:spPr>
          <a:xfrm>
            <a:off x="0" y="-1"/>
            <a:ext cx="12192000" cy="5981351"/>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8" name="Picture 7">
            <a:extLst>
              <a:ext uri="{FF2B5EF4-FFF2-40B4-BE49-F238E27FC236}">
                <a16:creationId xmlns:a16="http://schemas.microsoft.com/office/drawing/2014/main" id="{87803090-6920-4564-866F-4926EF51576B}"/>
              </a:ext>
            </a:extLst>
          </p:cNvPr>
          <p:cNvPicPr>
            <a:picLocks noChangeAspect="1"/>
          </p:cNvPicPr>
          <p:nvPr/>
        </p:nvPicPr>
        <p:blipFill>
          <a:blip r:embed="rId2"/>
          <a:stretch>
            <a:fillRect/>
          </a:stretch>
        </p:blipFill>
        <p:spPr>
          <a:xfrm>
            <a:off x="8844881" y="5981350"/>
            <a:ext cx="1733550" cy="266700"/>
          </a:xfrm>
          <a:prstGeom prst="rect">
            <a:avLst/>
          </a:prstGeom>
        </p:spPr>
      </p:pic>
      <p:sp>
        <p:nvSpPr>
          <p:cNvPr id="9" name="Title 1">
            <a:extLst>
              <a:ext uri="{FF2B5EF4-FFF2-40B4-BE49-F238E27FC236}">
                <a16:creationId xmlns:a16="http://schemas.microsoft.com/office/drawing/2014/main" id="{6CE27020-DC10-4555-BCAC-ADE33FF32AD6}"/>
              </a:ext>
            </a:extLst>
          </p:cNvPr>
          <p:cNvSpPr txBox="1">
            <a:spLocks/>
          </p:cNvSpPr>
          <p:nvPr/>
        </p:nvSpPr>
        <p:spPr>
          <a:xfrm>
            <a:off x="1056217" y="728664"/>
            <a:ext cx="10397846" cy="3057273"/>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2800" b="1" kern="1200">
                <a:solidFill>
                  <a:srgbClr val="8E001C"/>
                </a:solidFill>
                <a:latin typeface="Arial" panose="020B0604020202020204" pitchFamily="34" charset="0"/>
                <a:ea typeface="+mj-ea"/>
                <a:cs typeface="Arial" panose="020B0604020202020204" pitchFamily="34" charset="0"/>
              </a:defRPr>
            </a:lvl1pPr>
          </a:lstStyle>
          <a:p>
            <a:pPr algn="ctr"/>
            <a:endParaRPr lang="lv-LV" sz="3600" dirty="0">
              <a:latin typeface="Arial Narrow" panose="020B0606020202030204" pitchFamily="34" charset="0"/>
            </a:endParaRPr>
          </a:p>
          <a:p>
            <a:pPr algn="ctr"/>
            <a:r>
              <a:rPr lang="lv-LV" sz="3600" dirty="0">
                <a:latin typeface="Arial Narrow" panose="020B0606020202030204" pitchFamily="34" charset="0"/>
              </a:rPr>
              <a:t>II</a:t>
            </a:r>
          </a:p>
          <a:p>
            <a:pPr algn="ctr"/>
            <a:endParaRPr lang="lv-LV" sz="3600" dirty="0">
              <a:latin typeface="Arial Narrow" panose="020B0606020202030204" pitchFamily="34" charset="0"/>
            </a:endParaRPr>
          </a:p>
          <a:p>
            <a:pPr algn="ctr"/>
            <a:r>
              <a:rPr lang="lv-LV" sz="3600" dirty="0">
                <a:latin typeface="Arial Narrow" panose="020B0606020202030204" pitchFamily="34" charset="0"/>
              </a:rPr>
              <a:t>Izaicinājums sociālā darba vērtībām, misijai un profesionālajai identitātei</a:t>
            </a:r>
          </a:p>
        </p:txBody>
      </p:sp>
    </p:spTree>
    <p:extLst>
      <p:ext uri="{BB962C8B-B14F-4D97-AF65-F5344CB8AC3E}">
        <p14:creationId xmlns:p14="http://schemas.microsoft.com/office/powerpoint/2010/main" val="309423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lv-LV" dirty="0">
                <a:latin typeface="Arial Narrow" panose="020B0606020202030204" pitchFamily="34" charset="0"/>
              </a:rPr>
            </a:br>
            <a:r>
              <a:rPr lang="lv-LV" dirty="0">
                <a:latin typeface="Arial Narrow" panose="020B0606020202030204" pitchFamily="34" charset="0"/>
              </a:rPr>
              <a:t>«Pakalpojums vai dzīve» – vai «Dzīve kā pakalpojums»? </a:t>
            </a:r>
            <a:r>
              <a:rPr lang="en-US" dirty="0">
                <a:latin typeface="Arial Narrow" panose="020B0606020202030204" pitchFamily="34" charset="0"/>
              </a:rPr>
              <a:t> </a:t>
            </a:r>
            <a:br>
              <a:rPr lang="lv-LV" dirty="0">
                <a:latin typeface="Arial Narrow" panose="020B0606020202030204" pitchFamily="34" charset="0"/>
              </a:rPr>
            </a:br>
            <a:endParaRPr lang="lv-LV" dirty="0">
              <a:latin typeface="Arial Narrow" panose="020B0606020202030204" pitchFamily="34" charset="0"/>
            </a:endParaRPr>
          </a:p>
        </p:txBody>
      </p:sp>
      <p:sp>
        <p:nvSpPr>
          <p:cNvPr id="3" name="Content Placeholder 2"/>
          <p:cNvSpPr>
            <a:spLocks noGrp="1"/>
          </p:cNvSpPr>
          <p:nvPr>
            <p:ph sz="half" idx="1"/>
          </p:nvPr>
        </p:nvSpPr>
        <p:spPr/>
        <p:txBody>
          <a:bodyPr/>
          <a:lstStyle/>
          <a:p>
            <a:endParaRPr lang="lv-LV" dirty="0">
              <a:latin typeface="Arial Narrow" panose="020B0606020202030204" pitchFamily="34" charset="0"/>
              <a:cs typeface="Arial" panose="020B0604020202020204" pitchFamily="34" charset="0"/>
            </a:endParaRPr>
          </a:p>
          <a:p>
            <a:endParaRPr lang="lv-LV" dirty="0">
              <a:latin typeface="Arial Narrow" panose="020B0606020202030204" pitchFamily="34" charset="0"/>
              <a:cs typeface="Arial" panose="020B0604020202020204" pitchFamily="34" charset="0"/>
            </a:endParaRPr>
          </a:p>
          <a:p>
            <a:endParaRPr lang="lv-LV" dirty="0">
              <a:latin typeface="Arial Narrow" panose="020B0606020202030204" pitchFamily="34" charset="0"/>
              <a:cs typeface="Arial" panose="020B0604020202020204" pitchFamily="34" charset="0"/>
            </a:endParaRPr>
          </a:p>
          <a:p>
            <a:r>
              <a:rPr lang="lv-LV" dirty="0">
                <a:latin typeface="Arial Narrow" panose="020B0606020202030204" pitchFamily="34" charset="0"/>
                <a:cs typeface="Arial" panose="020B0604020202020204" pitchFamily="34" charset="0"/>
              </a:rPr>
              <a:t>P</a:t>
            </a:r>
            <a:r>
              <a:rPr lang="lv-LV" sz="2000" dirty="0">
                <a:latin typeface="Arial Narrow" panose="020B0606020202030204" pitchFamily="34" charset="0"/>
                <a:cs typeface="Arial" panose="020B0604020202020204" pitchFamily="34" charset="0"/>
              </a:rPr>
              <a:t>roblēmas dziļākā  būtība:</a:t>
            </a:r>
          </a:p>
          <a:p>
            <a:r>
              <a:rPr lang="lv-LV" b="0" dirty="0">
                <a:solidFill>
                  <a:schemeClr val="tx2">
                    <a:lumMod val="75000"/>
                  </a:schemeClr>
                </a:solidFill>
                <a:latin typeface="Arial Narrow" panose="020B0606020202030204" pitchFamily="34" charset="0"/>
                <a:cs typeface="Arial" panose="020B0604020202020204" pitchFamily="34" charset="0"/>
              </a:rPr>
              <a:t>Kalpošana un pakalpošana ir pati dzīve.</a:t>
            </a:r>
          </a:p>
          <a:p>
            <a:r>
              <a:rPr lang="lv-LV" b="0" dirty="0">
                <a:solidFill>
                  <a:schemeClr val="tx2">
                    <a:lumMod val="75000"/>
                  </a:schemeClr>
                </a:solidFill>
                <a:latin typeface="Arial Narrow" panose="020B0606020202030204" pitchFamily="34" charset="0"/>
                <a:cs typeface="Arial" panose="020B0604020202020204" pitchFamily="34" charset="0"/>
              </a:rPr>
              <a:t>Kad cilvēks piedzīvo nespēju pakalpot un kalpot, dzīve kā </a:t>
            </a:r>
            <a:r>
              <a:rPr lang="lv-LV" b="0" i="1" dirty="0" err="1">
                <a:solidFill>
                  <a:schemeClr val="tx2">
                    <a:lumMod val="75000"/>
                  </a:schemeClr>
                </a:solidFill>
                <a:latin typeface="Arial Narrow" panose="020B0606020202030204" pitchFamily="34" charset="0"/>
                <a:cs typeface="Arial" panose="020B0604020202020204" pitchFamily="34" charset="0"/>
              </a:rPr>
              <a:t>vitalis</a:t>
            </a:r>
            <a:r>
              <a:rPr lang="lv-LV" b="0" i="1" dirty="0">
                <a:solidFill>
                  <a:schemeClr val="tx2">
                    <a:lumMod val="75000"/>
                  </a:schemeClr>
                </a:solidFill>
                <a:latin typeface="Arial Narrow" panose="020B0606020202030204" pitchFamily="34" charset="0"/>
                <a:cs typeface="Arial" panose="020B0604020202020204" pitchFamily="34" charset="0"/>
              </a:rPr>
              <a:t>, kā </a:t>
            </a:r>
            <a:r>
              <a:rPr lang="lv-LV" i="1" dirty="0">
                <a:solidFill>
                  <a:schemeClr val="tx2">
                    <a:lumMod val="75000"/>
                  </a:schemeClr>
                </a:solidFill>
                <a:latin typeface="Arial Narrow" panose="020B0606020202030204" pitchFamily="34" charset="0"/>
                <a:cs typeface="Arial" panose="020B0604020202020204" pitchFamily="34" charset="0"/>
              </a:rPr>
              <a:t>dzīves cienīgs  </a:t>
            </a:r>
            <a:r>
              <a:rPr lang="lv-LV" b="0" dirty="0">
                <a:solidFill>
                  <a:schemeClr val="tx2">
                    <a:lumMod val="75000"/>
                  </a:schemeClr>
                </a:solidFill>
                <a:latin typeface="Arial Narrow" panose="020B0606020202030204" pitchFamily="34" charset="0"/>
                <a:cs typeface="Arial" panose="020B0604020202020204" pitchFamily="34" charset="0"/>
              </a:rPr>
              <a:t>priekš cilvēka  beidzas.</a:t>
            </a:r>
          </a:p>
          <a:p>
            <a:endParaRPr lang="lv-LV" dirty="0">
              <a:latin typeface="Arial Narrow" panose="020B0606020202030204" pitchFamily="34" charset="0"/>
              <a:cs typeface="Arial" panose="020B0604020202020204" pitchFamily="34" charset="0"/>
            </a:endParaRPr>
          </a:p>
          <a:p>
            <a:endParaRPr lang="lv-LV" dirty="0">
              <a:latin typeface="Arial Narrow" panose="020B0606020202030204" pitchFamily="34" charset="0"/>
              <a:cs typeface="Arial" panose="020B0604020202020204" pitchFamily="34" charset="0"/>
            </a:endParaRPr>
          </a:p>
        </p:txBody>
      </p:sp>
      <p:pic>
        <p:nvPicPr>
          <p:cNvPr id="5" name="Picture 4" descr="Dzīve ir ceļš">
            <a:extLst>
              <a:ext uri="{FF2B5EF4-FFF2-40B4-BE49-F238E27FC236}">
                <a16:creationId xmlns:a16="http://schemas.microsoft.com/office/drawing/2014/main" id="{42D8F4E4-E111-456F-8E13-F2659D2488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2144505"/>
            <a:ext cx="3154932" cy="2986218"/>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6" name="Rectangle 5">
            <a:extLst>
              <a:ext uri="{FF2B5EF4-FFF2-40B4-BE49-F238E27FC236}">
                <a16:creationId xmlns:a16="http://schemas.microsoft.com/office/drawing/2014/main" id="{2535EBAB-51D8-4C2B-82BF-69391A699869}"/>
              </a:ext>
            </a:extLst>
          </p:cNvPr>
          <p:cNvSpPr/>
          <p:nvPr/>
        </p:nvSpPr>
        <p:spPr>
          <a:xfrm>
            <a:off x="5902789" y="5178618"/>
            <a:ext cx="3541354" cy="369332"/>
          </a:xfrm>
          <a:prstGeom prst="rect">
            <a:avLst/>
          </a:prstGeom>
        </p:spPr>
        <p:txBody>
          <a:bodyPr wrap="none">
            <a:spAutoFit/>
          </a:bodyPr>
          <a:lstStyle/>
          <a:p>
            <a:pPr algn="ctr"/>
            <a:r>
              <a:rPr lang="lv-LV" dirty="0">
                <a:latin typeface="Arial Narrow" panose="020B0606020202030204" pitchFamily="34" charset="0"/>
              </a:rPr>
              <a:t>"Dzīve ir ceļš" - Rutas Bērziņas  romāns</a:t>
            </a:r>
          </a:p>
        </p:txBody>
      </p:sp>
    </p:spTree>
    <p:extLst>
      <p:ext uri="{BB962C8B-B14F-4D97-AF65-F5344CB8AC3E}">
        <p14:creationId xmlns:p14="http://schemas.microsoft.com/office/powerpoint/2010/main" val="323863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6887F-EE44-4CA3-AB70-EF285548F78F}"/>
              </a:ext>
            </a:extLst>
          </p:cNvPr>
          <p:cNvSpPr>
            <a:spLocks noGrp="1"/>
          </p:cNvSpPr>
          <p:nvPr>
            <p:ph type="title"/>
          </p:nvPr>
        </p:nvSpPr>
        <p:spPr/>
        <p:txBody>
          <a:bodyPr>
            <a:normAutofit fontScale="90000"/>
          </a:bodyPr>
          <a:lstStyle/>
          <a:p>
            <a:r>
              <a:rPr lang="lv-LV" dirty="0">
                <a:latin typeface="Arial Narrow" panose="020B0606020202030204" pitchFamily="34" charset="0"/>
              </a:rPr>
              <a:t>Kalpošanas filozofijas </a:t>
            </a:r>
            <a:r>
              <a:rPr lang="lv-LV" dirty="0" err="1">
                <a:latin typeface="Arial Narrow" panose="020B0606020202030204" pitchFamily="34" charset="0"/>
              </a:rPr>
              <a:t>aksioloģiskais</a:t>
            </a:r>
            <a:r>
              <a:rPr lang="lv-LV" dirty="0">
                <a:latin typeface="Arial Narrow" panose="020B0606020202030204" pitchFamily="34" charset="0"/>
              </a:rPr>
              <a:t> aspekts – </a:t>
            </a:r>
            <a:br>
              <a:rPr lang="lv-LV" dirty="0">
                <a:latin typeface="Arial Narrow" panose="020B0606020202030204" pitchFamily="34" charset="0"/>
              </a:rPr>
            </a:br>
            <a:r>
              <a:rPr lang="lv-LV" i="1" dirty="0">
                <a:latin typeface="Arial Narrow" panose="020B0606020202030204" pitchFamily="34" charset="0"/>
              </a:rPr>
              <a:t>būt</a:t>
            </a:r>
            <a:r>
              <a:rPr lang="lv-LV" dirty="0">
                <a:latin typeface="Arial Narrow" panose="020B0606020202030204" pitchFamily="34" charset="0"/>
              </a:rPr>
              <a:t> </a:t>
            </a:r>
            <a:r>
              <a:rPr lang="lv-LV" i="1" dirty="0">
                <a:latin typeface="Arial Narrow" panose="020B0606020202030204" pitchFamily="34" charset="0"/>
              </a:rPr>
              <a:t>dzīves cienīgam ir  pakalpojuma būtiskā vērtība </a:t>
            </a:r>
            <a:br>
              <a:rPr lang="lv-LV" dirty="0">
                <a:latin typeface="Arial Narrow" panose="020B0606020202030204" pitchFamily="34" charset="0"/>
              </a:rPr>
            </a:br>
            <a:endParaRPr lang="lv-LV" dirty="0">
              <a:latin typeface="Arial Narrow" panose="020B0606020202030204" pitchFamily="34" charset="0"/>
            </a:endParaRPr>
          </a:p>
        </p:txBody>
      </p:sp>
      <p:sp>
        <p:nvSpPr>
          <p:cNvPr id="3" name="Content Placeholder 2">
            <a:extLst>
              <a:ext uri="{FF2B5EF4-FFF2-40B4-BE49-F238E27FC236}">
                <a16:creationId xmlns:a16="http://schemas.microsoft.com/office/drawing/2014/main" id="{547B7B12-A934-4DB8-A84A-4F9EDB8D7DED}"/>
              </a:ext>
            </a:extLst>
          </p:cNvPr>
          <p:cNvSpPr>
            <a:spLocks noGrp="1"/>
          </p:cNvSpPr>
          <p:nvPr>
            <p:ph sz="half" idx="1"/>
          </p:nvPr>
        </p:nvSpPr>
        <p:spPr>
          <a:xfrm>
            <a:off x="2128922" y="1641798"/>
            <a:ext cx="4790017" cy="4351338"/>
          </a:xfrm>
        </p:spPr>
        <p:txBody>
          <a:bodyPr>
            <a:normAutofit/>
          </a:bodyPr>
          <a:lstStyle/>
          <a:p>
            <a:r>
              <a:rPr lang="en-US" sz="2400" b="0" dirty="0">
                <a:latin typeface="Arial Narrow" panose="020B0606020202030204" pitchFamily="34" charset="0"/>
              </a:rPr>
              <a:t> </a:t>
            </a:r>
            <a:endParaRPr lang="lv-LV" sz="2400" b="0" dirty="0">
              <a:latin typeface="Arial Narrow" panose="020B0606020202030204" pitchFamily="34" charset="0"/>
            </a:endParaRPr>
          </a:p>
          <a:p>
            <a:endParaRPr lang="lv-LV" sz="2400" b="0" dirty="0">
              <a:latin typeface="Arial Narrow" panose="020B0606020202030204" pitchFamily="34" charset="0"/>
            </a:endParaRPr>
          </a:p>
          <a:p>
            <a:r>
              <a:rPr lang="en-US" sz="2400" b="0" dirty="0">
                <a:latin typeface="Arial Narrow" panose="020B0606020202030204" pitchFamily="34" charset="0"/>
              </a:rPr>
              <a:t>"Doing  good  "  was  the  old  phrase for  social  service.  It  begged  the  question,  as  do  also  the  newer terms,  "social  service"  and  "social  work" — unless  society  is  really served.</a:t>
            </a:r>
            <a:r>
              <a:rPr lang="lv-LV" sz="2400" b="0" dirty="0">
                <a:latin typeface="Arial Narrow" panose="020B0606020202030204" pitchFamily="34" charset="0"/>
              </a:rPr>
              <a:t>»</a:t>
            </a:r>
          </a:p>
          <a:p>
            <a:r>
              <a:rPr lang="en-US" sz="2400" b="0" dirty="0">
                <a:latin typeface="Arial Narrow" panose="020B0606020202030204" pitchFamily="34" charset="0"/>
              </a:rPr>
              <a:t> </a:t>
            </a:r>
            <a:r>
              <a:rPr lang="lv-LV" sz="2000" b="0" dirty="0">
                <a:latin typeface="Arial Narrow" panose="020B0606020202030204" pitchFamily="34" charset="0"/>
              </a:rPr>
              <a:t>/</a:t>
            </a:r>
            <a:r>
              <a:rPr lang="lv-LV" sz="2000" b="0" dirty="0" err="1">
                <a:latin typeface="Arial Narrow" panose="020B0606020202030204" pitchFamily="34" charset="0"/>
              </a:rPr>
              <a:t>M.Richmond</a:t>
            </a:r>
            <a:r>
              <a:rPr lang="lv-LV" sz="2000" b="0" dirty="0">
                <a:latin typeface="Arial Narrow" panose="020B0606020202030204" pitchFamily="34" charset="0"/>
              </a:rPr>
              <a:t>, 2017., </a:t>
            </a:r>
            <a:r>
              <a:rPr lang="lv-LV" sz="2000" b="0" dirty="0" err="1">
                <a:latin typeface="Arial Narrow" panose="020B0606020202030204" pitchFamily="34" charset="0"/>
              </a:rPr>
              <a:t>Social</a:t>
            </a:r>
            <a:r>
              <a:rPr lang="lv-LV" sz="2000" b="0" dirty="0">
                <a:latin typeface="Arial Narrow" panose="020B0606020202030204" pitchFamily="34" charset="0"/>
              </a:rPr>
              <a:t> </a:t>
            </a:r>
            <a:r>
              <a:rPr lang="lv-LV" sz="2000" b="0" dirty="0" err="1">
                <a:latin typeface="Arial Narrow" panose="020B0606020202030204" pitchFamily="34" charset="0"/>
              </a:rPr>
              <a:t>Diagnosis</a:t>
            </a:r>
            <a:r>
              <a:rPr lang="lv-LV" sz="2000" b="0" dirty="0">
                <a:latin typeface="Arial Narrow" panose="020B0606020202030204" pitchFamily="34" charset="0"/>
              </a:rPr>
              <a:t>/</a:t>
            </a:r>
          </a:p>
          <a:p>
            <a:endParaRPr lang="lv-LV" sz="2000" b="0" dirty="0">
              <a:latin typeface="Arial Narrow" panose="020B0606020202030204" pitchFamily="34" charset="0"/>
            </a:endParaRPr>
          </a:p>
          <a:p>
            <a:endParaRPr lang="lv-LV" sz="2000" b="0" dirty="0">
              <a:latin typeface="Arial Narrow" panose="020B0606020202030204" pitchFamily="34" charset="0"/>
            </a:endParaRPr>
          </a:p>
          <a:p>
            <a:endParaRPr lang="lv-LV" sz="2400" b="0" dirty="0">
              <a:latin typeface="Arial Narrow" panose="020B0606020202030204" pitchFamily="34" charset="0"/>
            </a:endParaRPr>
          </a:p>
        </p:txBody>
      </p:sp>
      <p:pic>
        <p:nvPicPr>
          <p:cNvPr id="5" name="Picture 4">
            <a:extLst>
              <a:ext uri="{FF2B5EF4-FFF2-40B4-BE49-F238E27FC236}">
                <a16:creationId xmlns:a16="http://schemas.microsoft.com/office/drawing/2014/main" id="{781E9DB8-0FA0-4BFA-AF2C-084EED2344FA}"/>
              </a:ext>
            </a:extLst>
          </p:cNvPr>
          <p:cNvPicPr>
            <a:picLocks noChangeAspect="1"/>
          </p:cNvPicPr>
          <p:nvPr/>
        </p:nvPicPr>
        <p:blipFill>
          <a:blip r:embed="rId2"/>
          <a:stretch>
            <a:fillRect/>
          </a:stretch>
        </p:blipFill>
        <p:spPr>
          <a:xfrm>
            <a:off x="8923238" y="222282"/>
            <a:ext cx="3211125" cy="6413435"/>
          </a:xfrm>
          <a:prstGeom prst="snip2DiagRect">
            <a:avLst>
              <a:gd name="adj1" fmla="val 241"/>
              <a:gd name="adj2" fmla="val 16667"/>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321843C3-900A-4863-8ED3-69B904BB4F7F}"/>
              </a:ext>
            </a:extLst>
          </p:cNvPr>
          <p:cNvSpPr>
            <a:spLocks noGrp="1"/>
          </p:cNvSpPr>
          <p:nvPr>
            <p:ph sz="half" idx="2"/>
          </p:nvPr>
        </p:nvSpPr>
        <p:spPr>
          <a:xfrm>
            <a:off x="8923238" y="1641798"/>
            <a:ext cx="2915836" cy="4351338"/>
          </a:xfrm>
        </p:spPr>
        <p:txBody>
          <a:bodyPr>
            <a:normAutofit/>
          </a:bodyPr>
          <a:lstStyle/>
          <a:p>
            <a:pPr algn="ctr"/>
            <a:endParaRPr lang="lv-LV" sz="2000" i="1" dirty="0">
              <a:solidFill>
                <a:schemeClr val="tx2">
                  <a:lumMod val="75000"/>
                </a:schemeClr>
              </a:solidFill>
              <a:latin typeface="Arial Narrow" panose="020B0606020202030204" pitchFamily="34" charset="0"/>
            </a:endParaRPr>
          </a:p>
          <a:p>
            <a:pPr algn="ctr"/>
            <a:endParaRPr lang="lv-LV" sz="2000" i="1" dirty="0">
              <a:solidFill>
                <a:schemeClr val="tx2">
                  <a:lumMod val="75000"/>
                </a:schemeClr>
              </a:solidFill>
              <a:latin typeface="Arial Narrow" panose="020B0606020202030204" pitchFamily="34" charset="0"/>
            </a:endParaRPr>
          </a:p>
          <a:p>
            <a:pPr algn="ctr"/>
            <a:r>
              <a:rPr lang="lv-LV" sz="2000" i="1" dirty="0">
                <a:solidFill>
                  <a:schemeClr val="tx2">
                    <a:lumMod val="75000"/>
                  </a:schemeClr>
                </a:solidFill>
                <a:latin typeface="Arial Narrow" panose="020B0606020202030204" pitchFamily="34" charset="0"/>
              </a:rPr>
              <a:t>Vai Sociālā darba pakalpojums  - kā nodarbošanās spēj  atgriezt cilvēkam dzīves spēku- </a:t>
            </a:r>
            <a:r>
              <a:rPr lang="lv-LV" sz="2000" i="1" dirty="0" err="1">
                <a:solidFill>
                  <a:schemeClr val="tx2">
                    <a:lumMod val="75000"/>
                  </a:schemeClr>
                </a:solidFill>
                <a:latin typeface="Arial Narrow" panose="020B0606020202030204" pitchFamily="34" charset="0"/>
              </a:rPr>
              <a:t>vitalis</a:t>
            </a:r>
            <a:r>
              <a:rPr lang="lv-LV" sz="2000" i="1" dirty="0">
                <a:solidFill>
                  <a:schemeClr val="tx2">
                    <a:lumMod val="75000"/>
                  </a:schemeClr>
                </a:solidFill>
                <a:latin typeface="Arial Narrow" panose="020B0606020202030204" pitchFamily="34" charset="0"/>
              </a:rPr>
              <a:t>, sajūtu, ka cilvēks ir dzīves cienīgs?  </a:t>
            </a:r>
          </a:p>
          <a:p>
            <a:pPr algn="ctr"/>
            <a:endParaRPr lang="lv-LV" sz="2000" dirty="0">
              <a:solidFill>
                <a:schemeClr val="tx2">
                  <a:lumMod val="75000"/>
                </a:schemeClr>
              </a:solidFill>
              <a:latin typeface="Arial Narrow" panose="020B0606020202030204" pitchFamily="34" charset="0"/>
            </a:endParaRPr>
          </a:p>
          <a:p>
            <a:endParaRPr lang="lv-LV" sz="2000" dirty="0">
              <a:solidFill>
                <a:schemeClr val="tx2">
                  <a:lumMod val="75000"/>
                </a:schemeClr>
              </a:solidFill>
              <a:latin typeface="Arial Narrow" panose="020B0606020202030204" pitchFamily="34" charset="0"/>
            </a:endParaRPr>
          </a:p>
        </p:txBody>
      </p:sp>
    </p:spTree>
    <p:extLst>
      <p:ext uri="{BB962C8B-B14F-4D97-AF65-F5344CB8AC3E}">
        <p14:creationId xmlns:p14="http://schemas.microsoft.com/office/powerpoint/2010/main" val="3729408401"/>
      </p:ext>
    </p:extLst>
  </p:cSld>
  <p:clrMapOvr>
    <a:masterClrMapping/>
  </p:clrMapOvr>
</p:sld>
</file>

<file path=ppt/theme/theme1.xml><?xml version="1.0" encoding="utf-8"?>
<a:theme xmlns:a="http://schemas.openxmlformats.org/drawingml/2006/main" name="IEVADS">
  <a:themeElements>
    <a:clrScheme name="Custom 1">
      <a:dk1>
        <a:sysClr val="windowText" lastClr="000000"/>
      </a:dk1>
      <a:lt1>
        <a:sysClr val="window" lastClr="FFFFFF"/>
      </a:lt1>
      <a:dk2>
        <a:srgbClr val="C00000"/>
      </a:dk2>
      <a:lt2>
        <a:srgbClr val="F2F2F2"/>
      </a:lt2>
      <a:accent1>
        <a:srgbClr val="C00000"/>
      </a:accent1>
      <a:accent2>
        <a:srgbClr val="F58220"/>
      </a:accent2>
      <a:accent3>
        <a:srgbClr val="7F7F7F"/>
      </a:accent3>
      <a:accent4>
        <a:srgbClr val="A5A5A5"/>
      </a:accent4>
      <a:accent5>
        <a:srgbClr val="BFBFBF"/>
      </a:accent5>
      <a:accent6>
        <a:srgbClr val="D8D8D8"/>
      </a:accent6>
      <a:hlink>
        <a:srgbClr val="000000"/>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5C9D602F-644D-4CF4-903D-130278007805}" vid="{66BB8688-1AB8-4FBA-9AE2-F6A6F74A47AB}"/>
    </a:ext>
  </a:extLst>
</a:theme>
</file>

<file path=ppt/theme/theme2.xml><?xml version="1.0" encoding="utf-8"?>
<a:theme xmlns:a="http://schemas.openxmlformats.org/drawingml/2006/main" name="SATUR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5C9D602F-644D-4CF4-903D-130278007805}" vid="{0F3F74F1-9563-47F7-A1F5-3BDCB0BD86A4}"/>
    </a:ext>
  </a:extLst>
</a:theme>
</file>

<file path=ppt/theme/theme3.xml><?xml version="1.0" encoding="utf-8"?>
<a:theme xmlns:a="http://schemas.openxmlformats.org/drawingml/2006/main" name="NOBEIGUM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5C9D602F-644D-4CF4-903D-130278007805}" vid="{A5A69632-74E6-4C46-B771-9F0CBD7668BC}"/>
    </a:ext>
  </a:extLst>
</a:theme>
</file>

<file path=docProps/app.xml><?xml version="1.0" encoding="utf-8"?>
<Properties xmlns="http://schemas.openxmlformats.org/officeDocument/2006/extended-properties" xmlns:vt="http://schemas.openxmlformats.org/officeDocument/2006/docPropsVTypes">
  <Template>red_prezentacijaspamatnelv_16_9 (2)</Template>
  <TotalTime>313</TotalTime>
  <Words>1574</Words>
  <Application>Microsoft Office PowerPoint</Application>
  <PresentationFormat>Widescreen</PresentationFormat>
  <Paragraphs>189</Paragraphs>
  <Slides>20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20</vt:i4>
      </vt:variant>
    </vt:vector>
  </HeadingPairs>
  <TitlesOfParts>
    <vt:vector size="27" baseType="lpstr">
      <vt:lpstr>Arial</vt:lpstr>
      <vt:lpstr>Arial Narrow</vt:lpstr>
      <vt:lpstr>Calibri</vt:lpstr>
      <vt:lpstr>Wingdings</vt:lpstr>
      <vt:lpstr>IEVADS</vt:lpstr>
      <vt:lpstr>SATURS</vt:lpstr>
      <vt:lpstr>NOBEIGUMS</vt:lpstr>
      <vt:lpstr>IZAICINĀJUMS SOCIĀLĀ DARBA VĒRTĪBĀM, MISIJAI UN PROFESIONĀLAJAI IDENTITĀTEI:  PROFESIONALIZĀCIJAS UN MENEDŽERIĀLISMA KRUSTPUNKTĀ </vt:lpstr>
      <vt:lpstr>Par ko aicinu padomāt: </vt:lpstr>
      <vt:lpstr>PowerPoint Presentation</vt:lpstr>
      <vt:lpstr>PowerPoint Presentation</vt:lpstr>
      <vt:lpstr>Kas ietekmējis sociālā darbinieka profesijas likteni Latvijā? (1)</vt:lpstr>
      <vt:lpstr>Kas ietekmējis sociālā darbinieka profesijas likteni Latvijā? (2)</vt:lpstr>
      <vt:lpstr>PowerPoint Presentation</vt:lpstr>
      <vt:lpstr> «Pakalpojums vai dzīve» – vai «Dzīve kā pakalpojums»?   </vt:lpstr>
      <vt:lpstr>Kalpošanas filozofijas aksioloģiskais aspekts –  būt dzīves cienīgam ir  pakalpojuma būtiskā vērtība  </vt:lpstr>
      <vt:lpstr>Sociālais darbinieks: Dzīves krustpunktā  </vt:lpstr>
      <vt:lpstr>PowerPoint Presentation</vt:lpstr>
      <vt:lpstr>Menedžeriālisms  un deprofesionalizācija</vt:lpstr>
      <vt:lpstr>Deprofesionalizācija: </vt:lpstr>
      <vt:lpstr>Profesionālā valoda var būt tilts – vai siena: “Iztukšota profesionālā valoda” – deprofesionalizācijas simptoms</vt:lpstr>
      <vt:lpstr>Izaicinājums Sociālā darba identitātei </vt:lpstr>
      <vt:lpstr>PowerPoint Presentation</vt:lpstr>
      <vt:lpstr>Jaunais profesionālisms  paredz kultūras pārmaiņas sociālā darba nozarē </vt:lpstr>
      <vt:lpstr>Jaunas prakses iedzīvināšana</vt:lpstr>
      <vt:lpstr>Transdiciplinaritāte - atvērtība un identitāte vienlaikus</vt:lpstr>
      <vt:lpstr>PALDIES</vt:lpstr>
    </vt:vector>
  </TitlesOfParts>
  <Company>RSU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IZAICINĀJUMS SOCIĀLĀ DARBA VĒRTĪBĀM, MISIJAI UN PROFESIONĀLAJAI IDENTITĀTEI:  PROFESIONALIZĀCIJAS UN MENEDŽERIĀLISMA KRUSTPUNKTĀ</dc:title>
  <dc:creator>Andreta Slavinska</dc:creator>
  <cp:lastModifiedBy>Sēžu zāle</cp:lastModifiedBy>
  <cp:revision>26</cp:revision>
  <dcterms:created xsi:type="dcterms:W3CDTF">2025-06-02T07:15:25Z</dcterms:created>
  <dcterms:modified xsi:type="dcterms:W3CDTF">2025-06-03T06:35:33Z</dcterms:modified>
</cp:coreProperties>
</file>