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63" r:id="rId3"/>
    <p:sldId id="264" r:id="rId4"/>
    <p:sldId id="258" r:id="rId5"/>
    <p:sldId id="266" r:id="rId6"/>
    <p:sldId id="257" r:id="rId7"/>
    <p:sldId id="267" r:id="rId8"/>
    <p:sldId id="269" r:id="rId9"/>
    <p:sldId id="270" r:id="rId10"/>
    <p:sldId id="268" r:id="rId1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2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108" d="100"/>
          <a:sy n="108" d="100"/>
        </p:scale>
        <p:origin x="1704" y="-7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68A75-0095-22A0-6F8F-58CD8DED9B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1035E00F-BFB3-1513-D66B-2DD6EF2A285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9F3D81A-85C3-E64F-8D94-A1264810AF9F}" type="datetime1">
              <a:rPr lang="lv-LV" altLang="en-LV"/>
              <a:pPr/>
              <a:t>16.06.2022</a:t>
            </a:fld>
            <a:endParaRPr lang="lv-LV" altLang="en-LV"/>
          </a:p>
        </p:txBody>
      </p:sp>
      <p:sp>
        <p:nvSpPr>
          <p:cNvPr id="4" name="Slide Image Placeholder 3">
            <a:extLst>
              <a:ext uri="{FF2B5EF4-FFF2-40B4-BE49-F238E27FC236}">
                <a16:creationId xmlns:a16="http://schemas.microsoft.com/office/drawing/2014/main" id="{C75618E8-E51F-7BD4-2A9D-4F12F0A313B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F44F5A0-1118-640D-35E1-CCA31F80A88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LV"/>
              <a:t>Click to edit Master text styles</a:t>
            </a:r>
          </a:p>
          <a:p>
            <a:pPr lvl="1"/>
            <a:r>
              <a:rPr lang="en-US" altLang="en-LV"/>
              <a:t>Second level</a:t>
            </a:r>
          </a:p>
          <a:p>
            <a:pPr lvl="2"/>
            <a:r>
              <a:rPr lang="en-US" altLang="en-LV"/>
              <a:t>Third level</a:t>
            </a:r>
          </a:p>
          <a:p>
            <a:pPr lvl="3"/>
            <a:r>
              <a:rPr lang="en-US" altLang="en-LV"/>
              <a:t>Fourth level</a:t>
            </a:r>
          </a:p>
          <a:p>
            <a:pPr lvl="4"/>
            <a:r>
              <a:rPr lang="en-US" altLang="en-LV"/>
              <a:t>Fifth level</a:t>
            </a:r>
            <a:endParaRPr lang="lv-LV" altLang="en-LV"/>
          </a:p>
        </p:txBody>
      </p:sp>
      <p:sp>
        <p:nvSpPr>
          <p:cNvPr id="6" name="Footer Placeholder 5">
            <a:extLst>
              <a:ext uri="{FF2B5EF4-FFF2-40B4-BE49-F238E27FC236}">
                <a16:creationId xmlns:a16="http://schemas.microsoft.com/office/drawing/2014/main" id="{0252B571-613B-8B16-AADD-1995344348E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ED6115D7-48FA-10AF-121F-B7029C23363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52A4E97-4BBB-AD4D-A92E-9C979AFB6092}" type="slidenum">
              <a:rPr lang="lv-LV" altLang="en-LV"/>
              <a:pPr/>
              <a:t>‹#›</a:t>
            </a:fld>
            <a:endParaRPr lang="lv-LV" altLang="en-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0CC02B-86D7-E58B-1465-323ED19FF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13457AC-3791-9C76-D3DC-163439108F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F93CBA24-3494-C422-3981-FFA24CC6AF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153215A-A380-3945-AEAD-9FF40E301C44}" type="slidenum">
              <a:rPr lang="lv-LV" altLang="en-LV" sz="1200">
                <a:latin typeface="Calibri" panose="020F0502020204030204" pitchFamily="34" charset="0"/>
              </a:rPr>
              <a:pPr eaLnBrk="1" hangingPunct="1"/>
              <a:t>1</a:t>
            </a:fld>
            <a:endParaRPr lang="lv-LV" altLang="en-LV"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FA2597F-F72E-6903-57FF-FACA235EE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6F8D06F-1674-8A63-0226-0FD0FE1462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02B846FE-AC67-83F9-972C-2A95D1C5F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82A98E6-FCFC-3141-9242-9DE07DFE3AD9}" type="slidenum">
              <a:rPr lang="lv-LV" altLang="en-LV" sz="1200">
                <a:latin typeface="Calibri" panose="020F0502020204030204" pitchFamily="34" charset="0"/>
              </a:rPr>
              <a:pPr eaLnBrk="1" hangingPunct="1"/>
              <a:t>2</a:t>
            </a:fld>
            <a:endParaRPr lang="lv-LV" altLang="en-LV"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55FA11E-D542-4ACC-B41E-6A0A2E0F9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5E9ED07-ED8A-BFCE-4F1F-3EE5BDFC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EE813B83-32E2-E44F-BF70-959B54DE30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233DD11-6B36-C34A-98D2-65C679EC0B13}" type="slidenum">
              <a:rPr lang="lv-LV" altLang="en-LV" sz="1200">
                <a:latin typeface="Calibri" panose="020F0502020204030204" pitchFamily="34" charset="0"/>
              </a:rPr>
              <a:pPr eaLnBrk="1" hangingPunct="1"/>
              <a:t>3</a:t>
            </a:fld>
            <a:endParaRPr lang="lv-LV" altLang="en-LV"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484B6D9-BEC2-B718-5949-458734F1ED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1858333-17BA-9138-3AED-F3785147D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9C74F5F6-7D44-E8D1-4BC7-D4FFCAC0F5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D8F5871-EC6B-FD40-AF45-C7056DC31AA9}" type="slidenum">
              <a:rPr lang="lv-LV" altLang="en-LV" sz="1200">
                <a:latin typeface="Calibri" panose="020F0502020204030204" pitchFamily="34" charset="0"/>
              </a:rPr>
              <a:pPr eaLnBrk="1" hangingPunct="1"/>
              <a:t>4</a:t>
            </a:fld>
            <a:endParaRPr lang="lv-LV" altLang="en-LV"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FFB5EF0-7B51-597A-D91F-E2287B1D3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68A3AD9-2FD2-2CDA-C9D9-5DB36AE8B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37C7260B-CA32-C7AE-14AB-1BBA96D3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31AD706-972B-4C4D-8933-DEF38D1A4541}" type="slidenum">
              <a:rPr lang="lv-LV" altLang="en-LV" sz="1200">
                <a:latin typeface="Calibri" panose="020F0502020204030204" pitchFamily="34" charset="0"/>
              </a:rPr>
              <a:pPr eaLnBrk="1" hangingPunct="1"/>
              <a:t>5</a:t>
            </a:fld>
            <a:endParaRPr lang="lv-LV" altLang="en-LV"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D14E08-EEAE-825F-87B5-B36C5EDB9B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7865923-27A6-6944-06CF-EECFF955C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LV" dirty="0" err="1">
                <a:ea typeface="ＭＳ Ｐゴシック" panose="020B0600070205080204" pitchFamily="34" charset="-128"/>
              </a:rPr>
              <a:t>Konferences</a:t>
            </a:r>
            <a:r>
              <a:rPr lang="en-US" altLang="en-LV" dirty="0">
                <a:ea typeface="ＭＳ Ｐゴシック" panose="020B0600070205080204" pitchFamily="34" charset="-128"/>
              </a:rPr>
              <a:t>:</a:t>
            </a:r>
          </a:p>
        </p:txBody>
      </p:sp>
      <p:sp>
        <p:nvSpPr>
          <p:cNvPr id="25604" name="Slide Number Placeholder 3">
            <a:extLst>
              <a:ext uri="{FF2B5EF4-FFF2-40B4-BE49-F238E27FC236}">
                <a16:creationId xmlns:a16="http://schemas.microsoft.com/office/drawing/2014/main" id="{2492FDEC-BD70-4FC9-A9AB-8328EC01C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3F781F1-04C5-1043-B89D-AD2632E9F8AC}" type="slidenum">
              <a:rPr lang="lv-LV" altLang="en-LV" sz="1200">
                <a:latin typeface="Calibri" panose="020F0502020204030204" pitchFamily="34" charset="0"/>
              </a:rPr>
              <a:pPr eaLnBrk="1" hangingPunct="1"/>
              <a:t>6</a:t>
            </a:fld>
            <a:endParaRPr lang="lv-LV" altLang="en-LV"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1016E9F-56B9-F0FE-0241-53DB7676A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029A0F6-8A53-2A2A-AC10-46F22B05F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LV">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1D587B21-9101-89D9-C6D3-75FE75FB7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7B39833-6AA7-544B-971B-630100719413}" type="slidenum">
              <a:rPr lang="lv-LV" altLang="en-LV" sz="1200">
                <a:latin typeface="Calibri" panose="020F0502020204030204" pitchFamily="34" charset="0"/>
              </a:rPr>
              <a:pPr eaLnBrk="1" hangingPunct="1"/>
              <a:t>10</a:t>
            </a:fld>
            <a:endParaRPr lang="lv-LV" altLang="en-LV"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66B94AC-37A5-FA70-8B18-A12BB34BCF00}"/>
              </a:ext>
            </a:extLst>
          </p:cNvPr>
          <p:cNvSpPr>
            <a:spLocks noGrp="1"/>
          </p:cNvSpPr>
          <p:nvPr>
            <p:ph type="dt" sz="half" idx="10"/>
          </p:nvPr>
        </p:nvSpPr>
        <p:spPr/>
        <p:txBody>
          <a:bodyPr/>
          <a:lstStyle>
            <a:lvl1pPr>
              <a:defRPr/>
            </a:lvl1pPr>
          </a:lstStyle>
          <a:p>
            <a:fld id="{6BC9670B-81C7-A04B-B10D-E1A4012237CB}" type="datetime1">
              <a:rPr lang="lv-LV" altLang="en-LV"/>
              <a:pPr/>
              <a:t>16.06.2022</a:t>
            </a:fld>
            <a:endParaRPr lang="lv-LV" altLang="en-LV"/>
          </a:p>
        </p:txBody>
      </p:sp>
      <p:sp>
        <p:nvSpPr>
          <p:cNvPr id="5" name="Footer Placeholder 4">
            <a:extLst>
              <a:ext uri="{FF2B5EF4-FFF2-40B4-BE49-F238E27FC236}">
                <a16:creationId xmlns:a16="http://schemas.microsoft.com/office/drawing/2014/main" id="{6DE912B8-9A18-7704-51AD-42BF1C5C8253}"/>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0D1C4B08-6CC8-9920-D74A-39089F53E8CE}"/>
              </a:ext>
            </a:extLst>
          </p:cNvPr>
          <p:cNvSpPr>
            <a:spLocks noGrp="1"/>
          </p:cNvSpPr>
          <p:nvPr>
            <p:ph type="sldNum" sz="quarter" idx="12"/>
          </p:nvPr>
        </p:nvSpPr>
        <p:spPr/>
        <p:txBody>
          <a:bodyPr/>
          <a:lstStyle>
            <a:lvl1pPr>
              <a:defRPr/>
            </a:lvl1pPr>
          </a:lstStyle>
          <a:p>
            <a:fld id="{9FC56F27-6855-4745-9A45-C09ED9127002}" type="slidenum">
              <a:rPr lang="lv-LV" altLang="en-LV"/>
              <a:pPr/>
              <a:t>‹#›</a:t>
            </a:fld>
            <a:endParaRPr lang="lv-LV" altLang="en-LV"/>
          </a:p>
        </p:txBody>
      </p:sp>
    </p:spTree>
    <p:extLst>
      <p:ext uri="{BB962C8B-B14F-4D97-AF65-F5344CB8AC3E}">
        <p14:creationId xmlns:p14="http://schemas.microsoft.com/office/powerpoint/2010/main" val="320316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96BC20F-7628-47CE-0975-8D77355B6894}"/>
              </a:ext>
            </a:extLst>
          </p:cNvPr>
          <p:cNvSpPr>
            <a:spLocks noGrp="1"/>
          </p:cNvSpPr>
          <p:nvPr>
            <p:ph type="dt" sz="half" idx="10"/>
          </p:nvPr>
        </p:nvSpPr>
        <p:spPr/>
        <p:txBody>
          <a:bodyPr/>
          <a:lstStyle>
            <a:lvl1pPr>
              <a:defRPr/>
            </a:lvl1pPr>
          </a:lstStyle>
          <a:p>
            <a:fld id="{40E2A2C9-7ABA-434E-8946-B236E97F1FC5}" type="datetime1">
              <a:rPr lang="lv-LV" altLang="en-LV"/>
              <a:pPr/>
              <a:t>16.06.2022</a:t>
            </a:fld>
            <a:endParaRPr lang="lv-LV" altLang="en-LV"/>
          </a:p>
        </p:txBody>
      </p:sp>
      <p:sp>
        <p:nvSpPr>
          <p:cNvPr id="5" name="Footer Placeholder 4">
            <a:extLst>
              <a:ext uri="{FF2B5EF4-FFF2-40B4-BE49-F238E27FC236}">
                <a16:creationId xmlns:a16="http://schemas.microsoft.com/office/drawing/2014/main" id="{E9D313D9-881E-9F70-BCC6-3B789C6A1ED0}"/>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1D0775CD-3D86-D108-8ED3-424CE9FF4FAB}"/>
              </a:ext>
            </a:extLst>
          </p:cNvPr>
          <p:cNvSpPr>
            <a:spLocks noGrp="1"/>
          </p:cNvSpPr>
          <p:nvPr>
            <p:ph type="sldNum" sz="quarter" idx="12"/>
          </p:nvPr>
        </p:nvSpPr>
        <p:spPr/>
        <p:txBody>
          <a:bodyPr/>
          <a:lstStyle>
            <a:lvl1pPr>
              <a:defRPr/>
            </a:lvl1pPr>
          </a:lstStyle>
          <a:p>
            <a:fld id="{8FC135CC-5312-7449-BDD7-0AC2FE0BEE3D}" type="slidenum">
              <a:rPr lang="lv-LV" altLang="en-LV"/>
              <a:pPr/>
              <a:t>‹#›</a:t>
            </a:fld>
            <a:endParaRPr lang="lv-LV" altLang="en-LV"/>
          </a:p>
        </p:txBody>
      </p:sp>
    </p:spTree>
    <p:extLst>
      <p:ext uri="{BB962C8B-B14F-4D97-AF65-F5344CB8AC3E}">
        <p14:creationId xmlns:p14="http://schemas.microsoft.com/office/powerpoint/2010/main" val="157901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C9BB23C-4617-14B2-2E19-9B65F49D74C2}"/>
              </a:ext>
            </a:extLst>
          </p:cNvPr>
          <p:cNvSpPr>
            <a:spLocks noGrp="1"/>
          </p:cNvSpPr>
          <p:nvPr>
            <p:ph type="dt" sz="half" idx="10"/>
          </p:nvPr>
        </p:nvSpPr>
        <p:spPr/>
        <p:txBody>
          <a:bodyPr/>
          <a:lstStyle>
            <a:lvl1pPr>
              <a:defRPr/>
            </a:lvl1pPr>
          </a:lstStyle>
          <a:p>
            <a:fld id="{8FD873AF-B67C-324F-8102-A5A5143EEB34}" type="datetime1">
              <a:rPr lang="lv-LV" altLang="en-LV"/>
              <a:pPr/>
              <a:t>16.06.2022</a:t>
            </a:fld>
            <a:endParaRPr lang="lv-LV" altLang="en-LV"/>
          </a:p>
        </p:txBody>
      </p:sp>
      <p:sp>
        <p:nvSpPr>
          <p:cNvPr id="5" name="Footer Placeholder 4">
            <a:extLst>
              <a:ext uri="{FF2B5EF4-FFF2-40B4-BE49-F238E27FC236}">
                <a16:creationId xmlns:a16="http://schemas.microsoft.com/office/drawing/2014/main" id="{F698292E-8DC0-30CE-2CA5-6A167F58CF46}"/>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6456ED2B-A6AE-686A-C52C-C8ADCD9FE302}"/>
              </a:ext>
            </a:extLst>
          </p:cNvPr>
          <p:cNvSpPr>
            <a:spLocks noGrp="1"/>
          </p:cNvSpPr>
          <p:nvPr>
            <p:ph type="sldNum" sz="quarter" idx="12"/>
          </p:nvPr>
        </p:nvSpPr>
        <p:spPr/>
        <p:txBody>
          <a:bodyPr/>
          <a:lstStyle>
            <a:lvl1pPr>
              <a:defRPr/>
            </a:lvl1pPr>
          </a:lstStyle>
          <a:p>
            <a:fld id="{8340C40A-0A3F-8A49-80E7-3F94004FA52D}" type="slidenum">
              <a:rPr lang="lv-LV" altLang="en-LV"/>
              <a:pPr/>
              <a:t>‹#›</a:t>
            </a:fld>
            <a:endParaRPr lang="lv-LV" altLang="en-LV"/>
          </a:p>
        </p:txBody>
      </p:sp>
    </p:spTree>
    <p:extLst>
      <p:ext uri="{BB962C8B-B14F-4D97-AF65-F5344CB8AC3E}">
        <p14:creationId xmlns:p14="http://schemas.microsoft.com/office/powerpoint/2010/main" val="199912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CF6B39-3EC2-4B1B-5041-53A3490DE655}"/>
              </a:ext>
            </a:extLst>
          </p:cNvPr>
          <p:cNvSpPr>
            <a:spLocks noGrp="1"/>
          </p:cNvSpPr>
          <p:nvPr>
            <p:ph type="dt" sz="half" idx="10"/>
          </p:nvPr>
        </p:nvSpPr>
        <p:spPr/>
        <p:txBody>
          <a:bodyPr/>
          <a:lstStyle>
            <a:lvl1pPr>
              <a:defRPr/>
            </a:lvl1pPr>
          </a:lstStyle>
          <a:p>
            <a:fld id="{4257F096-F69C-8541-9CF6-BA2A7C31F047}" type="datetime1">
              <a:rPr lang="lv-LV" altLang="en-LV"/>
              <a:pPr/>
              <a:t>16.06.2022</a:t>
            </a:fld>
            <a:endParaRPr lang="lv-LV" altLang="en-LV"/>
          </a:p>
        </p:txBody>
      </p:sp>
      <p:sp>
        <p:nvSpPr>
          <p:cNvPr id="5" name="Footer Placeholder 4">
            <a:extLst>
              <a:ext uri="{FF2B5EF4-FFF2-40B4-BE49-F238E27FC236}">
                <a16:creationId xmlns:a16="http://schemas.microsoft.com/office/drawing/2014/main" id="{74C605A9-FF2E-2962-3021-2E525C7FD4F3}"/>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9680FDAF-AFA2-1C74-1C5F-2FA1D9F85AA0}"/>
              </a:ext>
            </a:extLst>
          </p:cNvPr>
          <p:cNvSpPr>
            <a:spLocks noGrp="1"/>
          </p:cNvSpPr>
          <p:nvPr>
            <p:ph type="sldNum" sz="quarter" idx="12"/>
          </p:nvPr>
        </p:nvSpPr>
        <p:spPr/>
        <p:txBody>
          <a:bodyPr/>
          <a:lstStyle>
            <a:lvl1pPr>
              <a:defRPr/>
            </a:lvl1pPr>
          </a:lstStyle>
          <a:p>
            <a:fld id="{0917B957-CB33-0F44-915E-061897447DEF}" type="slidenum">
              <a:rPr lang="lv-LV" altLang="en-LV"/>
              <a:pPr/>
              <a:t>‹#›</a:t>
            </a:fld>
            <a:endParaRPr lang="lv-LV" altLang="en-LV"/>
          </a:p>
        </p:txBody>
      </p:sp>
    </p:spTree>
    <p:extLst>
      <p:ext uri="{BB962C8B-B14F-4D97-AF65-F5344CB8AC3E}">
        <p14:creationId xmlns:p14="http://schemas.microsoft.com/office/powerpoint/2010/main" val="271525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B9E3F-C307-B8E3-1228-26DEFDA590FD}"/>
              </a:ext>
            </a:extLst>
          </p:cNvPr>
          <p:cNvSpPr>
            <a:spLocks noGrp="1"/>
          </p:cNvSpPr>
          <p:nvPr>
            <p:ph type="dt" sz="half" idx="10"/>
          </p:nvPr>
        </p:nvSpPr>
        <p:spPr/>
        <p:txBody>
          <a:bodyPr/>
          <a:lstStyle>
            <a:lvl1pPr>
              <a:defRPr/>
            </a:lvl1pPr>
          </a:lstStyle>
          <a:p>
            <a:fld id="{CE2E590E-5894-F44C-8FF7-CC9565486C24}" type="datetime1">
              <a:rPr lang="lv-LV" altLang="en-LV"/>
              <a:pPr/>
              <a:t>16.06.2022</a:t>
            </a:fld>
            <a:endParaRPr lang="lv-LV" altLang="en-LV"/>
          </a:p>
        </p:txBody>
      </p:sp>
      <p:sp>
        <p:nvSpPr>
          <p:cNvPr id="5" name="Footer Placeholder 4">
            <a:extLst>
              <a:ext uri="{FF2B5EF4-FFF2-40B4-BE49-F238E27FC236}">
                <a16:creationId xmlns:a16="http://schemas.microsoft.com/office/drawing/2014/main" id="{6540F02F-0F34-7489-6E47-0733364BCC5D}"/>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DD82722-8A6C-7374-30D5-6411126EC3E8}"/>
              </a:ext>
            </a:extLst>
          </p:cNvPr>
          <p:cNvSpPr>
            <a:spLocks noGrp="1"/>
          </p:cNvSpPr>
          <p:nvPr>
            <p:ph type="sldNum" sz="quarter" idx="12"/>
          </p:nvPr>
        </p:nvSpPr>
        <p:spPr/>
        <p:txBody>
          <a:bodyPr/>
          <a:lstStyle>
            <a:lvl1pPr>
              <a:defRPr/>
            </a:lvl1pPr>
          </a:lstStyle>
          <a:p>
            <a:fld id="{70ECDC19-A808-B042-8A00-DD67F1B96050}" type="slidenum">
              <a:rPr lang="lv-LV" altLang="en-LV"/>
              <a:pPr/>
              <a:t>‹#›</a:t>
            </a:fld>
            <a:endParaRPr lang="lv-LV" altLang="en-LV"/>
          </a:p>
        </p:txBody>
      </p:sp>
    </p:spTree>
    <p:extLst>
      <p:ext uri="{BB962C8B-B14F-4D97-AF65-F5344CB8AC3E}">
        <p14:creationId xmlns:p14="http://schemas.microsoft.com/office/powerpoint/2010/main" val="368833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a:extLst>
              <a:ext uri="{FF2B5EF4-FFF2-40B4-BE49-F238E27FC236}">
                <a16:creationId xmlns:a16="http://schemas.microsoft.com/office/drawing/2014/main" id="{0A52898B-AD72-C5D0-BFC7-0FCF8BD2E7AA}"/>
              </a:ext>
            </a:extLst>
          </p:cNvPr>
          <p:cNvSpPr>
            <a:spLocks noGrp="1"/>
          </p:cNvSpPr>
          <p:nvPr>
            <p:ph type="dt" sz="half" idx="10"/>
          </p:nvPr>
        </p:nvSpPr>
        <p:spPr/>
        <p:txBody>
          <a:bodyPr/>
          <a:lstStyle>
            <a:lvl1pPr>
              <a:defRPr/>
            </a:lvl1pPr>
          </a:lstStyle>
          <a:p>
            <a:fld id="{E6BC2167-7623-B54D-A0F8-CB624CE8AC16}" type="datetime1">
              <a:rPr lang="lv-LV" altLang="en-LV"/>
              <a:pPr/>
              <a:t>16.06.2022</a:t>
            </a:fld>
            <a:endParaRPr lang="lv-LV" altLang="en-LV"/>
          </a:p>
        </p:txBody>
      </p:sp>
      <p:sp>
        <p:nvSpPr>
          <p:cNvPr id="6" name="Footer Placeholder 4">
            <a:extLst>
              <a:ext uri="{FF2B5EF4-FFF2-40B4-BE49-F238E27FC236}">
                <a16:creationId xmlns:a16="http://schemas.microsoft.com/office/drawing/2014/main" id="{4B8647C2-FB3B-8C7B-B9DB-C60B362FC181}"/>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1CFAC3B8-570F-3EE1-4FD3-247FC00ACDDE}"/>
              </a:ext>
            </a:extLst>
          </p:cNvPr>
          <p:cNvSpPr>
            <a:spLocks noGrp="1"/>
          </p:cNvSpPr>
          <p:nvPr>
            <p:ph type="sldNum" sz="quarter" idx="12"/>
          </p:nvPr>
        </p:nvSpPr>
        <p:spPr/>
        <p:txBody>
          <a:bodyPr/>
          <a:lstStyle>
            <a:lvl1pPr>
              <a:defRPr/>
            </a:lvl1pPr>
          </a:lstStyle>
          <a:p>
            <a:fld id="{CF784FF3-14C4-034F-8B56-FFD84FBE4666}" type="slidenum">
              <a:rPr lang="lv-LV" altLang="en-LV"/>
              <a:pPr/>
              <a:t>‹#›</a:t>
            </a:fld>
            <a:endParaRPr lang="lv-LV" altLang="en-LV"/>
          </a:p>
        </p:txBody>
      </p:sp>
    </p:spTree>
    <p:extLst>
      <p:ext uri="{BB962C8B-B14F-4D97-AF65-F5344CB8AC3E}">
        <p14:creationId xmlns:p14="http://schemas.microsoft.com/office/powerpoint/2010/main" val="87024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a:extLst>
              <a:ext uri="{FF2B5EF4-FFF2-40B4-BE49-F238E27FC236}">
                <a16:creationId xmlns:a16="http://schemas.microsoft.com/office/drawing/2014/main" id="{771EAA09-AA83-4CCF-06ED-5A6E62993509}"/>
              </a:ext>
            </a:extLst>
          </p:cNvPr>
          <p:cNvSpPr>
            <a:spLocks noGrp="1"/>
          </p:cNvSpPr>
          <p:nvPr>
            <p:ph type="dt" sz="half" idx="10"/>
          </p:nvPr>
        </p:nvSpPr>
        <p:spPr/>
        <p:txBody>
          <a:bodyPr/>
          <a:lstStyle>
            <a:lvl1pPr>
              <a:defRPr/>
            </a:lvl1pPr>
          </a:lstStyle>
          <a:p>
            <a:fld id="{8EE9860D-50A5-E748-8BD3-3C1D7F9C3E5E}" type="datetime1">
              <a:rPr lang="lv-LV" altLang="en-LV"/>
              <a:pPr/>
              <a:t>16.06.2022</a:t>
            </a:fld>
            <a:endParaRPr lang="lv-LV" altLang="en-LV"/>
          </a:p>
        </p:txBody>
      </p:sp>
      <p:sp>
        <p:nvSpPr>
          <p:cNvPr id="8" name="Footer Placeholder 4">
            <a:extLst>
              <a:ext uri="{FF2B5EF4-FFF2-40B4-BE49-F238E27FC236}">
                <a16:creationId xmlns:a16="http://schemas.microsoft.com/office/drawing/2014/main" id="{4489BBA6-403B-0D8F-D1FC-13F0D74BFC5B}"/>
              </a:ext>
            </a:extLst>
          </p:cNvPr>
          <p:cNvSpPr>
            <a:spLocks noGrp="1"/>
          </p:cNvSpPr>
          <p:nvPr>
            <p:ph type="ftr" sz="quarter" idx="11"/>
          </p:nvPr>
        </p:nvSpPr>
        <p:spPr/>
        <p:txBody>
          <a:bodyPr/>
          <a:lstStyle>
            <a:lvl1pPr>
              <a:defRPr/>
            </a:lvl1pPr>
          </a:lstStyle>
          <a:p>
            <a:pPr>
              <a:defRPr/>
            </a:pPr>
            <a:endParaRPr lang="lv-LV"/>
          </a:p>
        </p:txBody>
      </p:sp>
      <p:sp>
        <p:nvSpPr>
          <p:cNvPr id="9" name="Slide Number Placeholder 5">
            <a:extLst>
              <a:ext uri="{FF2B5EF4-FFF2-40B4-BE49-F238E27FC236}">
                <a16:creationId xmlns:a16="http://schemas.microsoft.com/office/drawing/2014/main" id="{BDF834BC-B959-6BCD-641D-C2A78EBFB49D}"/>
              </a:ext>
            </a:extLst>
          </p:cNvPr>
          <p:cNvSpPr>
            <a:spLocks noGrp="1"/>
          </p:cNvSpPr>
          <p:nvPr>
            <p:ph type="sldNum" sz="quarter" idx="12"/>
          </p:nvPr>
        </p:nvSpPr>
        <p:spPr/>
        <p:txBody>
          <a:bodyPr/>
          <a:lstStyle>
            <a:lvl1pPr>
              <a:defRPr/>
            </a:lvl1pPr>
          </a:lstStyle>
          <a:p>
            <a:fld id="{77999BBA-FAD8-1D44-A744-83539B730AD2}" type="slidenum">
              <a:rPr lang="lv-LV" altLang="en-LV"/>
              <a:pPr/>
              <a:t>‹#›</a:t>
            </a:fld>
            <a:endParaRPr lang="lv-LV" altLang="en-LV"/>
          </a:p>
        </p:txBody>
      </p:sp>
    </p:spTree>
    <p:extLst>
      <p:ext uri="{BB962C8B-B14F-4D97-AF65-F5344CB8AC3E}">
        <p14:creationId xmlns:p14="http://schemas.microsoft.com/office/powerpoint/2010/main" val="212535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a:extLst>
              <a:ext uri="{FF2B5EF4-FFF2-40B4-BE49-F238E27FC236}">
                <a16:creationId xmlns:a16="http://schemas.microsoft.com/office/drawing/2014/main" id="{B18E2365-2676-2741-5B9D-46745F3D3E2F}"/>
              </a:ext>
            </a:extLst>
          </p:cNvPr>
          <p:cNvSpPr>
            <a:spLocks noGrp="1"/>
          </p:cNvSpPr>
          <p:nvPr>
            <p:ph type="dt" sz="half" idx="10"/>
          </p:nvPr>
        </p:nvSpPr>
        <p:spPr/>
        <p:txBody>
          <a:bodyPr/>
          <a:lstStyle>
            <a:lvl1pPr>
              <a:defRPr/>
            </a:lvl1pPr>
          </a:lstStyle>
          <a:p>
            <a:fld id="{61F59F24-DB40-B94D-AFDE-C81FC1D99B9A}" type="datetime1">
              <a:rPr lang="lv-LV" altLang="en-LV"/>
              <a:pPr/>
              <a:t>16.06.2022</a:t>
            </a:fld>
            <a:endParaRPr lang="lv-LV" altLang="en-LV"/>
          </a:p>
        </p:txBody>
      </p:sp>
      <p:sp>
        <p:nvSpPr>
          <p:cNvPr id="4" name="Footer Placeholder 4">
            <a:extLst>
              <a:ext uri="{FF2B5EF4-FFF2-40B4-BE49-F238E27FC236}">
                <a16:creationId xmlns:a16="http://schemas.microsoft.com/office/drawing/2014/main" id="{B4A0AEF9-58A2-6D64-09B5-6F5C5CA24021}"/>
              </a:ext>
            </a:extLst>
          </p:cNvPr>
          <p:cNvSpPr>
            <a:spLocks noGrp="1"/>
          </p:cNvSpPr>
          <p:nvPr>
            <p:ph type="ftr" sz="quarter" idx="11"/>
          </p:nvPr>
        </p:nvSpPr>
        <p:spPr/>
        <p:txBody>
          <a:bodyPr/>
          <a:lstStyle>
            <a:lvl1pPr>
              <a:defRPr/>
            </a:lvl1pPr>
          </a:lstStyle>
          <a:p>
            <a:pPr>
              <a:defRPr/>
            </a:pPr>
            <a:endParaRPr lang="lv-LV"/>
          </a:p>
        </p:txBody>
      </p:sp>
      <p:sp>
        <p:nvSpPr>
          <p:cNvPr id="5" name="Slide Number Placeholder 5">
            <a:extLst>
              <a:ext uri="{FF2B5EF4-FFF2-40B4-BE49-F238E27FC236}">
                <a16:creationId xmlns:a16="http://schemas.microsoft.com/office/drawing/2014/main" id="{DAF74C57-DA5F-46C6-5B1E-AC5B1B5BE54E}"/>
              </a:ext>
            </a:extLst>
          </p:cNvPr>
          <p:cNvSpPr>
            <a:spLocks noGrp="1"/>
          </p:cNvSpPr>
          <p:nvPr>
            <p:ph type="sldNum" sz="quarter" idx="12"/>
          </p:nvPr>
        </p:nvSpPr>
        <p:spPr/>
        <p:txBody>
          <a:bodyPr/>
          <a:lstStyle>
            <a:lvl1pPr>
              <a:defRPr/>
            </a:lvl1pPr>
          </a:lstStyle>
          <a:p>
            <a:fld id="{B52D098B-362F-6442-93C0-D37EE063F881}" type="slidenum">
              <a:rPr lang="lv-LV" altLang="en-LV"/>
              <a:pPr/>
              <a:t>‹#›</a:t>
            </a:fld>
            <a:endParaRPr lang="lv-LV" altLang="en-LV"/>
          </a:p>
        </p:txBody>
      </p:sp>
    </p:spTree>
    <p:extLst>
      <p:ext uri="{BB962C8B-B14F-4D97-AF65-F5344CB8AC3E}">
        <p14:creationId xmlns:p14="http://schemas.microsoft.com/office/powerpoint/2010/main" val="2177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B070EA-82A2-B071-BE28-8ABB225DCC67}"/>
              </a:ext>
            </a:extLst>
          </p:cNvPr>
          <p:cNvSpPr>
            <a:spLocks noGrp="1"/>
          </p:cNvSpPr>
          <p:nvPr>
            <p:ph type="dt" sz="half" idx="10"/>
          </p:nvPr>
        </p:nvSpPr>
        <p:spPr/>
        <p:txBody>
          <a:bodyPr/>
          <a:lstStyle>
            <a:lvl1pPr>
              <a:defRPr/>
            </a:lvl1pPr>
          </a:lstStyle>
          <a:p>
            <a:fld id="{4D6EC878-290B-684E-83A4-F27A8F9C67E7}" type="datetime1">
              <a:rPr lang="lv-LV" altLang="en-LV"/>
              <a:pPr/>
              <a:t>16.06.2022</a:t>
            </a:fld>
            <a:endParaRPr lang="lv-LV" altLang="en-LV"/>
          </a:p>
        </p:txBody>
      </p:sp>
      <p:sp>
        <p:nvSpPr>
          <p:cNvPr id="3" name="Footer Placeholder 4">
            <a:extLst>
              <a:ext uri="{FF2B5EF4-FFF2-40B4-BE49-F238E27FC236}">
                <a16:creationId xmlns:a16="http://schemas.microsoft.com/office/drawing/2014/main" id="{9C184EA3-4A05-0FB8-30D4-1CD4464A4FD1}"/>
              </a:ext>
            </a:extLst>
          </p:cNvPr>
          <p:cNvSpPr>
            <a:spLocks noGrp="1"/>
          </p:cNvSpPr>
          <p:nvPr>
            <p:ph type="ftr" sz="quarter" idx="11"/>
          </p:nvPr>
        </p:nvSpPr>
        <p:spPr/>
        <p:txBody>
          <a:bodyPr/>
          <a:lstStyle>
            <a:lvl1pPr>
              <a:defRPr/>
            </a:lvl1pPr>
          </a:lstStyle>
          <a:p>
            <a:pPr>
              <a:defRPr/>
            </a:pPr>
            <a:endParaRPr lang="lv-LV"/>
          </a:p>
        </p:txBody>
      </p:sp>
      <p:sp>
        <p:nvSpPr>
          <p:cNvPr id="4" name="Slide Number Placeholder 5">
            <a:extLst>
              <a:ext uri="{FF2B5EF4-FFF2-40B4-BE49-F238E27FC236}">
                <a16:creationId xmlns:a16="http://schemas.microsoft.com/office/drawing/2014/main" id="{1734B33C-A4EE-E15C-CACD-0A0F72ECF299}"/>
              </a:ext>
            </a:extLst>
          </p:cNvPr>
          <p:cNvSpPr>
            <a:spLocks noGrp="1"/>
          </p:cNvSpPr>
          <p:nvPr>
            <p:ph type="sldNum" sz="quarter" idx="12"/>
          </p:nvPr>
        </p:nvSpPr>
        <p:spPr/>
        <p:txBody>
          <a:bodyPr/>
          <a:lstStyle>
            <a:lvl1pPr>
              <a:defRPr/>
            </a:lvl1pPr>
          </a:lstStyle>
          <a:p>
            <a:fld id="{C464D90B-6916-3647-9457-EBE17BDD562D}" type="slidenum">
              <a:rPr lang="lv-LV" altLang="en-LV"/>
              <a:pPr/>
              <a:t>‹#›</a:t>
            </a:fld>
            <a:endParaRPr lang="lv-LV" altLang="en-LV"/>
          </a:p>
        </p:txBody>
      </p:sp>
    </p:spTree>
    <p:extLst>
      <p:ext uri="{BB962C8B-B14F-4D97-AF65-F5344CB8AC3E}">
        <p14:creationId xmlns:p14="http://schemas.microsoft.com/office/powerpoint/2010/main" val="386842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CA7891-B704-8641-EED1-0F6408E16558}"/>
              </a:ext>
            </a:extLst>
          </p:cNvPr>
          <p:cNvSpPr>
            <a:spLocks noGrp="1"/>
          </p:cNvSpPr>
          <p:nvPr>
            <p:ph type="dt" sz="half" idx="10"/>
          </p:nvPr>
        </p:nvSpPr>
        <p:spPr/>
        <p:txBody>
          <a:bodyPr/>
          <a:lstStyle>
            <a:lvl1pPr>
              <a:defRPr/>
            </a:lvl1pPr>
          </a:lstStyle>
          <a:p>
            <a:fld id="{41D3320D-3B51-FD44-B343-6A48713A9365}" type="datetime1">
              <a:rPr lang="lv-LV" altLang="en-LV"/>
              <a:pPr/>
              <a:t>16.06.2022</a:t>
            </a:fld>
            <a:endParaRPr lang="lv-LV" altLang="en-LV"/>
          </a:p>
        </p:txBody>
      </p:sp>
      <p:sp>
        <p:nvSpPr>
          <p:cNvPr id="6" name="Footer Placeholder 4">
            <a:extLst>
              <a:ext uri="{FF2B5EF4-FFF2-40B4-BE49-F238E27FC236}">
                <a16:creationId xmlns:a16="http://schemas.microsoft.com/office/drawing/2014/main" id="{AA851AD6-3981-408D-EBE0-9F67776474D6}"/>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8E60C5DE-4FB4-04AD-B8F5-FCABC5B97976}"/>
              </a:ext>
            </a:extLst>
          </p:cNvPr>
          <p:cNvSpPr>
            <a:spLocks noGrp="1"/>
          </p:cNvSpPr>
          <p:nvPr>
            <p:ph type="sldNum" sz="quarter" idx="12"/>
          </p:nvPr>
        </p:nvSpPr>
        <p:spPr/>
        <p:txBody>
          <a:bodyPr/>
          <a:lstStyle>
            <a:lvl1pPr>
              <a:defRPr/>
            </a:lvl1pPr>
          </a:lstStyle>
          <a:p>
            <a:fld id="{FFA8ED93-AB87-7C44-9A95-CC94D3192901}" type="slidenum">
              <a:rPr lang="lv-LV" altLang="en-LV"/>
              <a:pPr/>
              <a:t>‹#›</a:t>
            </a:fld>
            <a:endParaRPr lang="lv-LV" altLang="en-LV"/>
          </a:p>
        </p:txBody>
      </p:sp>
    </p:spTree>
    <p:extLst>
      <p:ext uri="{BB962C8B-B14F-4D97-AF65-F5344CB8AC3E}">
        <p14:creationId xmlns:p14="http://schemas.microsoft.com/office/powerpoint/2010/main" val="27417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5E0A16-FF0D-B748-5DDC-CFA8DE267A16}"/>
              </a:ext>
            </a:extLst>
          </p:cNvPr>
          <p:cNvSpPr>
            <a:spLocks noGrp="1"/>
          </p:cNvSpPr>
          <p:nvPr>
            <p:ph type="dt" sz="half" idx="10"/>
          </p:nvPr>
        </p:nvSpPr>
        <p:spPr/>
        <p:txBody>
          <a:bodyPr/>
          <a:lstStyle>
            <a:lvl1pPr>
              <a:defRPr/>
            </a:lvl1pPr>
          </a:lstStyle>
          <a:p>
            <a:fld id="{FE813587-8806-EA44-A30E-E04CF88800FA}" type="datetime1">
              <a:rPr lang="lv-LV" altLang="en-LV"/>
              <a:pPr/>
              <a:t>16.06.2022</a:t>
            </a:fld>
            <a:endParaRPr lang="lv-LV" altLang="en-LV"/>
          </a:p>
        </p:txBody>
      </p:sp>
      <p:sp>
        <p:nvSpPr>
          <p:cNvPr id="6" name="Footer Placeholder 4">
            <a:extLst>
              <a:ext uri="{FF2B5EF4-FFF2-40B4-BE49-F238E27FC236}">
                <a16:creationId xmlns:a16="http://schemas.microsoft.com/office/drawing/2014/main" id="{9A54516B-4A8B-F8E0-3962-79F7A840B7E1}"/>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8B641D0F-FAE1-319F-0745-35544D0BD568}"/>
              </a:ext>
            </a:extLst>
          </p:cNvPr>
          <p:cNvSpPr>
            <a:spLocks noGrp="1"/>
          </p:cNvSpPr>
          <p:nvPr>
            <p:ph type="sldNum" sz="quarter" idx="12"/>
          </p:nvPr>
        </p:nvSpPr>
        <p:spPr/>
        <p:txBody>
          <a:bodyPr/>
          <a:lstStyle>
            <a:lvl1pPr>
              <a:defRPr/>
            </a:lvl1pPr>
          </a:lstStyle>
          <a:p>
            <a:fld id="{740BFE6C-721A-1048-B3E3-65B57E470A10}" type="slidenum">
              <a:rPr lang="lv-LV" altLang="en-LV"/>
              <a:pPr/>
              <a:t>‹#›</a:t>
            </a:fld>
            <a:endParaRPr lang="lv-LV" altLang="en-LV"/>
          </a:p>
        </p:txBody>
      </p:sp>
    </p:spTree>
    <p:extLst>
      <p:ext uri="{BB962C8B-B14F-4D97-AF65-F5344CB8AC3E}">
        <p14:creationId xmlns:p14="http://schemas.microsoft.com/office/powerpoint/2010/main" val="34634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ADC88C-D9F1-57BB-4B15-EFC94D79F9B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LV"/>
              <a:t>Click to edit Master title style</a:t>
            </a:r>
            <a:endParaRPr lang="lv-LV" altLang="en-LV"/>
          </a:p>
        </p:txBody>
      </p:sp>
      <p:sp>
        <p:nvSpPr>
          <p:cNvPr id="1027" name="Text Placeholder 2">
            <a:extLst>
              <a:ext uri="{FF2B5EF4-FFF2-40B4-BE49-F238E27FC236}">
                <a16:creationId xmlns:a16="http://schemas.microsoft.com/office/drawing/2014/main" id="{64ABBF15-6EC1-D042-7D8F-F2BBEBDB30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LV"/>
              <a:t>Click to edit Master text styles</a:t>
            </a:r>
          </a:p>
          <a:p>
            <a:pPr lvl="1"/>
            <a:r>
              <a:rPr lang="en-US" altLang="en-LV"/>
              <a:t>Second level</a:t>
            </a:r>
          </a:p>
          <a:p>
            <a:pPr lvl="2"/>
            <a:r>
              <a:rPr lang="en-US" altLang="en-LV"/>
              <a:t>Third level</a:t>
            </a:r>
          </a:p>
          <a:p>
            <a:pPr lvl="3"/>
            <a:r>
              <a:rPr lang="en-US" altLang="en-LV"/>
              <a:t>Fourth level</a:t>
            </a:r>
          </a:p>
          <a:p>
            <a:pPr lvl="4"/>
            <a:r>
              <a:rPr lang="en-US" altLang="en-LV"/>
              <a:t>Fifth level</a:t>
            </a:r>
            <a:endParaRPr lang="lv-LV" altLang="en-LV"/>
          </a:p>
        </p:txBody>
      </p:sp>
      <p:sp>
        <p:nvSpPr>
          <p:cNvPr id="4" name="Date Placeholder 3">
            <a:extLst>
              <a:ext uri="{FF2B5EF4-FFF2-40B4-BE49-F238E27FC236}">
                <a16:creationId xmlns:a16="http://schemas.microsoft.com/office/drawing/2014/main" id="{652890FC-D79D-08B9-D4BA-28FBE7F3C59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0B509D5F-0BA8-CD45-BF29-0A8E85E67595}" type="datetime1">
              <a:rPr lang="lv-LV" altLang="en-LV"/>
              <a:pPr/>
              <a:t>16.06.2022</a:t>
            </a:fld>
            <a:endParaRPr lang="lv-LV" altLang="en-LV"/>
          </a:p>
        </p:txBody>
      </p:sp>
      <p:sp>
        <p:nvSpPr>
          <p:cNvPr id="5" name="Footer Placeholder 4">
            <a:extLst>
              <a:ext uri="{FF2B5EF4-FFF2-40B4-BE49-F238E27FC236}">
                <a16:creationId xmlns:a16="http://schemas.microsoft.com/office/drawing/2014/main" id="{FED0C21F-912B-8B50-493B-CAB5413C7C6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lv-LV"/>
          </a:p>
        </p:txBody>
      </p:sp>
      <p:sp>
        <p:nvSpPr>
          <p:cNvPr id="6" name="Slide Number Placeholder 5">
            <a:extLst>
              <a:ext uri="{FF2B5EF4-FFF2-40B4-BE49-F238E27FC236}">
                <a16:creationId xmlns:a16="http://schemas.microsoft.com/office/drawing/2014/main" id="{E972F963-BE4C-3075-F341-DAE1B793184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74A42B-F37C-024C-8A4C-1CC8F7107715}" type="slidenum">
              <a:rPr lang="lv-LV" altLang="en-LV"/>
              <a:pPr/>
              <a:t>‹#›</a:t>
            </a:fld>
            <a:endParaRPr lang="lv-LV" altLang="en-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f rokas.jpg">
            <a:extLst>
              <a:ext uri="{FF2B5EF4-FFF2-40B4-BE49-F238E27FC236}">
                <a16:creationId xmlns:a16="http://schemas.microsoft.com/office/drawing/2014/main" id="{07694F4D-4803-651D-917A-BB887174A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3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DA9F74AB-A48B-EC1C-789D-48865BB4A86D}"/>
              </a:ext>
            </a:extLst>
          </p:cNvPr>
          <p:cNvSpPr>
            <a:spLocks noGrp="1"/>
          </p:cNvSpPr>
          <p:nvPr>
            <p:ph type="ctrTitle"/>
          </p:nvPr>
        </p:nvSpPr>
        <p:spPr>
          <a:xfrm>
            <a:off x="538163" y="1219200"/>
            <a:ext cx="7850187" cy="2971800"/>
          </a:xfrm>
        </p:spPr>
        <p:txBody>
          <a:bodyPr/>
          <a:lstStyle/>
          <a:p>
            <a:pPr eaLnBrk="1" hangingPunct="1"/>
            <a:br>
              <a:rPr lang="lv-LV" altLang="en-LV" sz="5300">
                <a:solidFill>
                  <a:srgbClr val="021B98"/>
                </a:solidFill>
                <a:ea typeface="ＭＳ Ｐゴシック" panose="020B0600070205080204" pitchFamily="34" charset="-128"/>
              </a:rPr>
            </a:br>
            <a:r>
              <a:rPr lang="lv-LV" altLang="en-LV" sz="4800" i="1">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Fonds Nāc līdzās!</a:t>
            </a:r>
          </a:p>
        </p:txBody>
      </p:sp>
      <p:sp>
        <p:nvSpPr>
          <p:cNvPr id="14340" name="TextBox 3">
            <a:extLst>
              <a:ext uri="{FF2B5EF4-FFF2-40B4-BE49-F238E27FC236}">
                <a16:creationId xmlns:a16="http://schemas.microsoft.com/office/drawing/2014/main" id="{0923D438-3DF0-7090-49E6-5BF2E8D51191}"/>
              </a:ext>
            </a:extLst>
          </p:cNvPr>
          <p:cNvSpPr txBox="1">
            <a:spLocks noChangeArrowheads="1"/>
          </p:cNvSpPr>
          <p:nvPr/>
        </p:nvSpPr>
        <p:spPr bwMode="auto">
          <a:xfrm>
            <a:off x="4572000" y="5373688"/>
            <a:ext cx="41767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r>
              <a:rPr lang="lv-LV" altLang="en-LV" sz="1600" i="1" dirty="0">
                <a:solidFill>
                  <a:schemeClr val="tx2">
                    <a:lumMod val="75000"/>
                  </a:schemeClr>
                </a:solidFill>
              </a:rPr>
              <a:t>Sabiedriskā labuma organizācija nodibinājums Fonds Nāc līdzās!</a:t>
            </a:r>
          </a:p>
          <a:p>
            <a:pPr algn="r" eaLnBrk="1" hangingPunct="1"/>
            <a:endParaRPr lang="lv-LV" altLang="en-LV" sz="1600" i="1" dirty="0">
              <a:solidFill>
                <a:schemeClr val="tx2">
                  <a:lumMod val="75000"/>
                </a:schemeClr>
              </a:solidFill>
            </a:endParaRPr>
          </a:p>
          <a:p>
            <a:pPr algn="r" eaLnBrk="1" hangingPunct="1"/>
            <a:r>
              <a:rPr lang="lv-LV" altLang="en-LV" sz="1600" i="1" dirty="0">
                <a:solidFill>
                  <a:schemeClr val="tx2">
                    <a:lumMod val="75000"/>
                  </a:schemeClr>
                </a:solidFill>
              </a:rPr>
              <a:t>Valdes </a:t>
            </a:r>
            <a:r>
              <a:rPr lang="lv-LV" altLang="en-LV" sz="1600" i="1" dirty="0" err="1">
                <a:solidFill>
                  <a:schemeClr val="tx2">
                    <a:lumMod val="75000"/>
                  </a:schemeClr>
                </a:solidFill>
              </a:rPr>
              <a:t>priekšsētātāja</a:t>
            </a:r>
            <a:r>
              <a:rPr lang="lv-LV" altLang="en-LV" sz="1600" i="1" dirty="0">
                <a:solidFill>
                  <a:schemeClr val="tx2">
                    <a:lumMod val="75000"/>
                  </a:schemeClr>
                </a:solidFill>
              </a:rPr>
              <a:t> –</a:t>
            </a:r>
            <a:r>
              <a:rPr lang="lv-LV" altLang="en-LV" sz="1600" i="1" dirty="0">
                <a:solidFill>
                  <a:srgbClr val="021B98"/>
                </a:solidFill>
              </a:rPr>
              <a:t> </a:t>
            </a:r>
            <a:r>
              <a:rPr lang="lv-LV" sz="1600" dirty="0" err="1">
                <a:solidFill>
                  <a:schemeClr val="tx2">
                    <a:lumMod val="75000"/>
                  </a:schemeClr>
                </a:solidFill>
              </a:rPr>
              <a:t>Mg.Soc.Sc</a:t>
            </a:r>
            <a:r>
              <a:rPr lang="lv-LV" sz="1600" dirty="0">
                <a:solidFill>
                  <a:schemeClr val="tx2">
                    <a:lumMod val="75000"/>
                  </a:schemeClr>
                </a:solidFill>
              </a:rPr>
              <a:t>., </a:t>
            </a:r>
            <a:r>
              <a:rPr lang="lv-LV" sz="1600" dirty="0" err="1">
                <a:solidFill>
                  <a:schemeClr val="tx2">
                    <a:lumMod val="75000"/>
                  </a:schemeClr>
                </a:solidFill>
              </a:rPr>
              <a:t>Dr.cand</a:t>
            </a:r>
            <a:r>
              <a:rPr lang="lv-LV" sz="1600" dirty="0">
                <a:solidFill>
                  <a:schemeClr val="tx2">
                    <a:lumMod val="75000"/>
                  </a:schemeClr>
                </a:solidFill>
              </a:rPr>
              <a:t>. </a:t>
            </a:r>
            <a:r>
              <a:rPr lang="en-LV" sz="1600" dirty="0">
                <a:solidFill>
                  <a:schemeClr val="tx2">
                    <a:lumMod val="75000"/>
                  </a:schemeClr>
                </a:solidFill>
              </a:rPr>
              <a:t>Sarma Freiberga </a:t>
            </a:r>
          </a:p>
          <a:p>
            <a:pPr algn="r" eaLnBrk="1" hangingPunct="1"/>
            <a:endParaRPr lang="lv-LV" altLang="en-LV" sz="1600" i="1" dirty="0">
              <a:solidFill>
                <a:srgbClr val="021B98"/>
              </a:solidFill>
            </a:endParaRPr>
          </a:p>
          <a:p>
            <a:pPr algn="r" eaLnBrk="1" hangingPunct="1"/>
            <a:endParaRPr lang="lv-LV" altLang="en-LV" sz="1600" i="1" dirty="0">
              <a:solidFill>
                <a:srgbClr val="021B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f rokas.jpg">
            <a:extLst>
              <a:ext uri="{FF2B5EF4-FFF2-40B4-BE49-F238E27FC236}">
                <a16:creationId xmlns:a16="http://schemas.microsoft.com/office/drawing/2014/main" id="{3633A815-8994-8E89-5083-A5A53E8A3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3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8A67B4D8-8A37-F9C5-E9C1-C131A2640DC7}"/>
              </a:ext>
            </a:extLst>
          </p:cNvPr>
          <p:cNvSpPr>
            <a:spLocks noGrp="1"/>
          </p:cNvSpPr>
          <p:nvPr>
            <p:ph type="ctrTitle"/>
          </p:nvPr>
        </p:nvSpPr>
        <p:spPr>
          <a:xfrm>
            <a:off x="533400" y="1143000"/>
            <a:ext cx="7850188" cy="2971800"/>
          </a:xfrm>
        </p:spPr>
        <p:txBody>
          <a:bodyPr/>
          <a:lstStyle/>
          <a:p>
            <a:pPr eaLnBrk="1" hangingPunct="1"/>
            <a:br>
              <a:rPr lang="lv-LV" altLang="en-LV" sz="5300">
                <a:solidFill>
                  <a:srgbClr val="021B98"/>
                </a:solidFill>
                <a:ea typeface="ＭＳ Ｐゴシック" panose="020B0600070205080204" pitchFamily="34" charset="-128"/>
              </a:rPr>
            </a:br>
            <a:r>
              <a:rPr lang="lv-LV" altLang="en-LV" sz="5400" i="1">
                <a:solidFill>
                  <a:schemeClr val="tx2">
                    <a:lumMod val="75000"/>
                  </a:schemeClr>
                </a:solidFill>
                <a:latin typeface="Apple Chancery" panose="03020702040506060504" pitchFamily="66" charset="-79"/>
                <a:ea typeface="ＭＳ Ｐゴシック" panose="020B0600070205080204" pitchFamily="34" charset="-128"/>
                <a:cs typeface="Apple Chancery" panose="03020702040506060504" pitchFamily="66" charset="-79"/>
              </a:rPr>
              <a:t>Paldies par uzmanību</a:t>
            </a:r>
            <a:r>
              <a:rPr lang="lv-LV" altLang="en-LV" sz="5400" i="1">
                <a:solidFill>
                  <a:schemeClr val="tx2">
                    <a:lumMod val="75000"/>
                  </a:schemeClr>
                </a:solidFill>
                <a:ea typeface="ＭＳ Ｐゴシック" panose="020B0600070205080204" pitchFamily="34" charset="-128"/>
              </a:rPr>
              <a:t> </a:t>
            </a:r>
            <a:r>
              <a:rPr lang="lv-LV" altLang="en-LV" sz="5400" i="1">
                <a:solidFill>
                  <a:schemeClr val="tx2">
                    <a:lumMod val="75000"/>
                  </a:schemeClr>
                </a:solidFill>
                <a:latin typeface="Apple Chancery" panose="03020702040506060504" pitchFamily="66" charset="-79"/>
                <a:ea typeface="ＭＳ Ｐゴシック" panose="020B0600070205080204" pitchFamily="34" charset="-128"/>
                <a:cs typeface="Apple Chancery" panose="03020702040506060504" pitchFamily="66" charset="-79"/>
                <a:sym typeface="Wingdings" pitchFamily="2" charset="2"/>
              </a:rPr>
              <a:t>!</a:t>
            </a:r>
            <a:endParaRPr lang="lv-LV" altLang="en-LV" sz="5400" i="1">
              <a:solidFill>
                <a:schemeClr val="tx2">
                  <a:lumMod val="75000"/>
                </a:schemeClr>
              </a:solidFill>
              <a:latin typeface="Apple Chancery" panose="03020702040506060504" pitchFamily="66" charset="-79"/>
              <a:ea typeface="ＭＳ Ｐゴシック" panose="020B0600070205080204" pitchFamily="34" charset="-128"/>
              <a:cs typeface="Apple Chancery" panose="03020702040506060504" pitchFamily="66" charset="-79"/>
            </a:endParaRPr>
          </a:p>
        </p:txBody>
      </p:sp>
      <p:sp>
        <p:nvSpPr>
          <p:cNvPr id="14340" name="TextBox 3">
            <a:extLst>
              <a:ext uri="{FF2B5EF4-FFF2-40B4-BE49-F238E27FC236}">
                <a16:creationId xmlns:a16="http://schemas.microsoft.com/office/drawing/2014/main" id="{88A05118-7028-DECE-52A7-F97DDAB2E2A8}"/>
              </a:ext>
            </a:extLst>
          </p:cNvPr>
          <p:cNvSpPr txBox="1">
            <a:spLocks noChangeArrowheads="1"/>
          </p:cNvSpPr>
          <p:nvPr/>
        </p:nvSpPr>
        <p:spPr bwMode="auto">
          <a:xfrm>
            <a:off x="4572000" y="5149057"/>
            <a:ext cx="4176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endParaRPr lang="lv-LV" altLang="en-LV" sz="1600" i="1">
              <a:solidFill>
                <a:srgbClr val="021B98"/>
              </a:solidFill>
            </a:endParaRPr>
          </a:p>
          <a:p>
            <a:pPr algn="r" eaLnBrk="1" hangingPunct="1"/>
            <a:endParaRPr lang="lv-LV" altLang="en-LV" sz="1600" i="1">
              <a:solidFill>
                <a:srgbClr val="021B98"/>
              </a:solidFill>
            </a:endParaRPr>
          </a:p>
          <a:p>
            <a:pPr algn="r" eaLnBrk="1" hangingPunct="1"/>
            <a:r>
              <a:rPr lang="lv-LV" altLang="en-LV" sz="1600" i="1">
                <a:solidFill>
                  <a:schemeClr val="tx2">
                    <a:lumMod val="75000"/>
                  </a:schemeClr>
                </a:solidFill>
              </a:rPr>
              <a:t>www.naclidzas.lv</a:t>
            </a:r>
          </a:p>
          <a:p>
            <a:pPr algn="r" eaLnBrk="1" hangingPunct="1"/>
            <a:endParaRPr lang="lv-LV" altLang="en-LV" sz="1600" i="1">
              <a:solidFill>
                <a:srgbClr val="021B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2">
            <a:extLst>
              <a:ext uri="{FF2B5EF4-FFF2-40B4-BE49-F238E27FC236}">
                <a16:creationId xmlns:a16="http://schemas.microsoft.com/office/drawing/2014/main" id="{B9EE1525-FA63-B990-FB0A-40B685480A31}"/>
              </a:ext>
            </a:extLst>
          </p:cNvPr>
          <p:cNvSpPr txBox="1">
            <a:spLocks/>
          </p:cNvSpPr>
          <p:nvPr/>
        </p:nvSpPr>
        <p:spPr bwMode="auto">
          <a:xfrm>
            <a:off x="684213" y="620688"/>
            <a:ext cx="8280400" cy="59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buClr>
                <a:srgbClr val="9BBB59"/>
              </a:buClr>
              <a:buSzPct val="95000"/>
            </a:pPr>
            <a:r>
              <a:rPr lang="lv-LV" b="1" i="1" dirty="0">
                <a:solidFill>
                  <a:schemeClr val="accent1">
                    <a:lumMod val="50000"/>
                  </a:schemeClr>
                </a:solidFill>
              </a:rPr>
              <a:t>  Fonda Nāc līdzās! pamatakmens       </a:t>
            </a:r>
          </a:p>
          <a:p>
            <a:pPr eaLnBrk="1" hangingPunct="1">
              <a:lnSpc>
                <a:spcPct val="80000"/>
              </a:lnSpc>
              <a:spcBef>
                <a:spcPct val="20000"/>
              </a:spcBef>
              <a:buClr>
                <a:srgbClr val="9BBB59"/>
              </a:buClr>
              <a:buSzPct val="95000"/>
            </a:pPr>
            <a:endParaRPr lang="lv-LV" b="1" i="1" dirty="0">
              <a:solidFill>
                <a:srgbClr val="021B98"/>
              </a:solidFill>
              <a:latin typeface="Calibri" panose="020F0502020204030204" pitchFamily="34" charset="0"/>
            </a:endParaRPr>
          </a:p>
          <a:p>
            <a:pPr algn="ctr" eaLnBrk="1" hangingPunct="1">
              <a:lnSpc>
                <a:spcPct val="80000"/>
              </a:lnSpc>
              <a:spcBef>
                <a:spcPct val="20000"/>
              </a:spcBef>
              <a:buClr>
                <a:srgbClr val="9BBB59"/>
              </a:buClr>
              <a:buSzPct val="95000"/>
            </a:pPr>
            <a:r>
              <a:rPr lang="lv-LV" b="1" i="1" dirty="0">
                <a:solidFill>
                  <a:schemeClr val="accent1">
                    <a:lumMod val="50000"/>
                  </a:schemeClr>
                </a:solidFill>
              </a:rPr>
              <a:t>    </a:t>
            </a:r>
            <a:r>
              <a:rPr lang="lv-LV" b="1" i="1" dirty="0" err="1">
                <a:solidFill>
                  <a:schemeClr val="accent1">
                    <a:lumMod val="50000"/>
                  </a:schemeClr>
                </a:solidFill>
              </a:rPr>
              <a:t>Integratīvais</a:t>
            </a:r>
            <a:r>
              <a:rPr lang="lv-LV" b="1" i="1" dirty="0">
                <a:solidFill>
                  <a:schemeClr val="accent1">
                    <a:lumMod val="50000"/>
                  </a:schemeClr>
                </a:solidFill>
              </a:rPr>
              <a:t> mākslas festivāls Nāc līdzās! </a:t>
            </a:r>
          </a:p>
          <a:p>
            <a:pPr algn="ctr" eaLnBrk="1" hangingPunct="1">
              <a:lnSpc>
                <a:spcPct val="80000"/>
              </a:lnSpc>
              <a:spcBef>
                <a:spcPct val="20000"/>
              </a:spcBef>
              <a:buClr>
                <a:srgbClr val="9BBB59"/>
              </a:buClr>
              <a:buSzPct val="95000"/>
            </a:pPr>
            <a:r>
              <a:rPr lang="lv-LV" sz="2000" i="1" dirty="0">
                <a:solidFill>
                  <a:schemeClr val="accent1">
                    <a:lumMod val="50000"/>
                  </a:schemeClr>
                </a:solidFill>
              </a:rPr>
              <a:t>    </a:t>
            </a:r>
            <a:r>
              <a:rPr lang="lv-LV" sz="1800" i="1" dirty="0">
                <a:solidFill>
                  <a:schemeClr val="accent1">
                    <a:lumMod val="50000"/>
                  </a:schemeClr>
                </a:solidFill>
              </a:rPr>
              <a:t>26 gadus kopj bērnu, jauniešu un pieaugušo cilvēku ar īpašām vajadzībām talantu attīstību</a:t>
            </a:r>
            <a:endParaRPr lang="lv-LV" altLang="en-LV" sz="1800" dirty="0">
              <a:solidFill>
                <a:srgbClr val="004080"/>
              </a:solidFill>
              <a:latin typeface="Calibri" panose="020F0502020204030204" pitchFamily="34" charset="0"/>
            </a:endParaRPr>
          </a:p>
          <a:p>
            <a:pPr eaLnBrk="1" hangingPunct="1">
              <a:lnSpc>
                <a:spcPct val="80000"/>
              </a:lnSpc>
              <a:spcBef>
                <a:spcPct val="20000"/>
              </a:spcBef>
              <a:buClr>
                <a:srgbClr val="9BBB59"/>
              </a:buClr>
              <a:buSzPct val="95000"/>
            </a:pPr>
            <a:r>
              <a:rPr lang="lv-LV" altLang="en-LV" sz="1900" dirty="0">
                <a:solidFill>
                  <a:srgbClr val="004080"/>
                </a:solidFill>
                <a:latin typeface="Calibri" panose="020F0502020204030204" pitchFamily="34" charset="0"/>
              </a:rPr>
              <a:t>					</a:t>
            </a:r>
            <a:r>
              <a:rPr lang="lv-LV" altLang="en-LV" sz="1900" dirty="0">
                <a:solidFill>
                  <a:srgbClr val="021B98"/>
                </a:solidFill>
                <a:latin typeface="Calibri" panose="020F0502020204030204" pitchFamily="34" charset="0"/>
              </a:rPr>
              <a:t>				</a:t>
            </a:r>
          </a:p>
          <a:p>
            <a:pPr eaLnBrk="1" hangingPunct="1">
              <a:lnSpc>
                <a:spcPct val="80000"/>
              </a:lnSpc>
              <a:spcBef>
                <a:spcPct val="20000"/>
              </a:spcBef>
              <a:buClr>
                <a:srgbClr val="9BBB59"/>
              </a:buClr>
              <a:buSzPct val="95000"/>
            </a:pPr>
            <a:r>
              <a:rPr lang="lv-LV" altLang="en-LV" sz="1900" dirty="0">
                <a:solidFill>
                  <a:srgbClr val="021B98"/>
                </a:solidFill>
                <a:latin typeface="Calibri" panose="020F0502020204030204" pitchFamily="34" charset="0"/>
              </a:rPr>
              <a:t>	</a:t>
            </a:r>
            <a:r>
              <a:rPr lang="lv-LV" altLang="en-LV" sz="1900" b="1" i="1" dirty="0">
                <a:solidFill>
                  <a:schemeClr val="accent1">
                    <a:lumMod val="50000"/>
                  </a:schemeClr>
                </a:solidFill>
                <a:latin typeface="Calibri" panose="020F0502020204030204" pitchFamily="34" charset="0"/>
              </a:rPr>
              <a:t>Mērķis</a:t>
            </a:r>
            <a:r>
              <a:rPr lang="lv-LV" altLang="en-LV" sz="1900" i="1" dirty="0">
                <a:solidFill>
                  <a:schemeClr val="accent1">
                    <a:lumMod val="50000"/>
                  </a:schemeClr>
                </a:solidFill>
                <a:latin typeface="Calibri" panose="020F0502020204030204" pitchFamily="34" charset="0"/>
              </a:rPr>
              <a:t> – ar mākslas palīdzību </a:t>
            </a:r>
          </a:p>
          <a:p>
            <a:pPr marL="457200" indent="-457200" eaLnBrk="1" hangingPunct="1">
              <a:lnSpc>
                <a:spcPct val="80000"/>
              </a:lnSpc>
              <a:spcBef>
                <a:spcPct val="20000"/>
              </a:spcBef>
              <a:buClr>
                <a:schemeClr val="tx2">
                  <a:lumMod val="50000"/>
                </a:schemeClr>
              </a:buClr>
              <a:buSzPct val="95000"/>
              <a:buFont typeface="Arial" panose="020B0604020202020204" pitchFamily="34" charset="0"/>
              <a:buChar char="•"/>
            </a:pPr>
            <a:r>
              <a:rPr lang="lv-LV" altLang="en-LV" sz="1900" i="1" dirty="0">
                <a:solidFill>
                  <a:schemeClr val="accent1">
                    <a:lumMod val="50000"/>
                  </a:schemeClr>
                </a:solidFill>
                <a:latin typeface="Calibri" panose="020F0502020204030204" pitchFamily="34" charset="0"/>
              </a:rPr>
              <a:t>Veicināt bērnu un jauniešu ar īpašām vajadzībām integrāciju </a:t>
            </a:r>
            <a:r>
              <a:rPr lang="lv-LV" altLang="en-LV" sz="2000" i="1" dirty="0">
                <a:solidFill>
                  <a:schemeClr val="accent1">
                    <a:lumMod val="50000"/>
                  </a:schemeClr>
                </a:solidFill>
                <a:latin typeface="Calibri" panose="020F0502020204030204" pitchFamily="34" charset="0"/>
              </a:rPr>
              <a:t>sabiedrībā </a:t>
            </a:r>
          </a:p>
          <a:p>
            <a:pPr marL="342900" indent="-342900" eaLnBrk="1" hangingPunct="1">
              <a:lnSpc>
                <a:spcPct val="80000"/>
              </a:lnSpc>
              <a:spcBef>
                <a:spcPct val="20000"/>
              </a:spcBef>
              <a:buClr>
                <a:schemeClr val="tx1">
                  <a:lumMod val="85000"/>
                  <a:lumOff val="15000"/>
                </a:schemeClr>
              </a:buClr>
              <a:buSzPct val="95000"/>
              <a:buFont typeface="Arial" panose="020B0604020202020204" pitchFamily="34" charset="0"/>
              <a:buChar char="•"/>
            </a:pPr>
            <a:r>
              <a:rPr lang="lv-LV" altLang="en-LV" sz="2000" i="1" dirty="0">
                <a:solidFill>
                  <a:schemeClr val="accent1">
                    <a:lumMod val="50000"/>
                  </a:schemeClr>
                </a:solidFill>
                <a:latin typeface="Calibri" panose="020F0502020204030204" pitchFamily="34" charset="0"/>
              </a:rPr>
              <a:t>  Ļaut dalībniekiem noticēt savām spējām. </a:t>
            </a:r>
          </a:p>
          <a:p>
            <a:pPr marL="457200" indent="-457200" eaLnBrk="1" hangingPunct="1">
              <a:lnSpc>
                <a:spcPct val="80000"/>
              </a:lnSpc>
              <a:spcBef>
                <a:spcPct val="20000"/>
              </a:spcBef>
              <a:buClr>
                <a:schemeClr val="tx1">
                  <a:lumMod val="85000"/>
                  <a:lumOff val="15000"/>
                </a:schemeClr>
              </a:buClr>
              <a:buSzPct val="95000"/>
              <a:buFont typeface="Arial" panose="020B0604020202020204" pitchFamily="34" charset="0"/>
              <a:buChar char="•"/>
            </a:pPr>
            <a:r>
              <a:rPr lang="lv-LV" altLang="en-LV" sz="2000" i="1" dirty="0">
                <a:solidFill>
                  <a:schemeClr val="accent1">
                    <a:lumMod val="50000"/>
                  </a:schemeClr>
                </a:solidFill>
                <a:latin typeface="Calibri" panose="020F0502020204030204" pitchFamily="34" charset="0"/>
              </a:rPr>
              <a:t>Veidot mūsu sabiedrības sapratni un pozitīvu attieksmi pret bērniem un jauniešiem ar īpašām vajadzībām</a:t>
            </a:r>
            <a:endParaRPr lang="lv-LV" altLang="en-LV" sz="2000" b="1" i="1" dirty="0">
              <a:solidFill>
                <a:schemeClr val="accent1">
                  <a:lumMod val="50000"/>
                </a:schemeClr>
              </a:solidFill>
              <a:latin typeface="Calibri" panose="020F0502020204030204" pitchFamily="34" charset="0"/>
            </a:endParaRPr>
          </a:p>
          <a:p>
            <a:pPr eaLnBrk="1" hangingPunct="1">
              <a:lnSpc>
                <a:spcPct val="80000"/>
              </a:lnSpc>
              <a:spcBef>
                <a:spcPct val="20000"/>
              </a:spcBef>
              <a:buClr>
                <a:srgbClr val="9BBB59"/>
              </a:buClr>
              <a:buSzPct val="95000"/>
            </a:pPr>
            <a:r>
              <a:rPr lang="lv-LV" altLang="en-LV" sz="1900" i="1" dirty="0">
                <a:solidFill>
                  <a:schemeClr val="accent1">
                    <a:lumMod val="50000"/>
                  </a:schemeClr>
                </a:solidFill>
                <a:latin typeface="Calibri" panose="020F0502020204030204" pitchFamily="34" charset="0"/>
              </a:rPr>
              <a:t>	</a:t>
            </a:r>
          </a:p>
          <a:p>
            <a:pPr eaLnBrk="1" hangingPunct="1">
              <a:lnSpc>
                <a:spcPct val="80000"/>
              </a:lnSpc>
              <a:spcBef>
                <a:spcPct val="20000"/>
              </a:spcBef>
              <a:buClr>
                <a:srgbClr val="9BBB59"/>
              </a:buClr>
              <a:buSzPct val="95000"/>
            </a:pPr>
            <a:r>
              <a:rPr lang="lv-LV" altLang="en-LV" sz="1900" i="1" dirty="0">
                <a:solidFill>
                  <a:schemeClr val="accent1">
                    <a:lumMod val="50000"/>
                  </a:schemeClr>
                </a:solidFill>
                <a:latin typeface="Calibri" panose="020F0502020204030204" pitchFamily="34" charset="0"/>
              </a:rPr>
              <a:t>	</a:t>
            </a:r>
            <a:r>
              <a:rPr lang="lv-LV" altLang="en-LV" sz="1900" b="1" i="1" dirty="0">
                <a:solidFill>
                  <a:schemeClr val="accent1">
                    <a:lumMod val="50000"/>
                  </a:schemeClr>
                </a:solidFill>
                <a:latin typeface="Calibri" panose="020F0502020204030204" pitchFamily="34" charset="0"/>
              </a:rPr>
              <a:t>Mērķu sasniegšanas instrumenti</a:t>
            </a:r>
            <a:r>
              <a:rPr lang="lv-LV" altLang="en-LV" sz="1900" i="1" dirty="0">
                <a:solidFill>
                  <a:schemeClr val="accent1">
                    <a:lumMod val="50000"/>
                  </a:schemeClr>
                </a:solidFill>
                <a:latin typeface="Calibri" panose="020F0502020204030204" pitchFamily="34" charset="0"/>
              </a:rPr>
              <a:t>:</a:t>
            </a:r>
          </a:p>
          <a:p>
            <a:pPr eaLnBrk="1" hangingPunct="1">
              <a:lnSpc>
                <a:spcPct val="80000"/>
              </a:lnSpc>
              <a:spcBef>
                <a:spcPct val="20000"/>
              </a:spcBef>
              <a:buClr>
                <a:srgbClr val="9BBB59"/>
              </a:buClr>
              <a:buSzPct val="95000"/>
            </a:pPr>
            <a:r>
              <a:rPr lang="lv-LV" altLang="en-LV" sz="1900" i="1" dirty="0">
                <a:solidFill>
                  <a:schemeClr val="accent1">
                    <a:lumMod val="50000"/>
                  </a:schemeClr>
                </a:solidFill>
                <a:latin typeface="Calibri" panose="020F0502020204030204" pitchFamily="34" charset="0"/>
              </a:rPr>
              <a:t>	- </a:t>
            </a:r>
            <a:r>
              <a:rPr lang="lv-LV" altLang="en-LV" sz="1900" i="1" dirty="0" err="1">
                <a:solidFill>
                  <a:schemeClr val="accent1">
                    <a:lumMod val="50000"/>
                  </a:schemeClr>
                </a:solidFill>
                <a:latin typeface="Calibri" panose="020F0502020204030204" pitchFamily="34" charset="0"/>
              </a:rPr>
              <a:t>Integratīvā</a:t>
            </a:r>
            <a:r>
              <a:rPr lang="lv-LV" altLang="en-LV" sz="1900" i="1" dirty="0">
                <a:solidFill>
                  <a:schemeClr val="accent1">
                    <a:lumMod val="50000"/>
                  </a:schemeClr>
                </a:solidFill>
                <a:latin typeface="Calibri" panose="020F0502020204030204" pitchFamily="34" charset="0"/>
              </a:rPr>
              <a:t> mākslas festivāla Nāc līdzās! koncerti/izstādes Rīgā un Latvijas reģionos </a:t>
            </a:r>
          </a:p>
          <a:p>
            <a:pPr eaLnBrk="1" hangingPunct="1">
              <a:lnSpc>
                <a:spcPct val="80000"/>
              </a:lnSpc>
              <a:spcBef>
                <a:spcPct val="20000"/>
              </a:spcBef>
              <a:buClr>
                <a:srgbClr val="9BBB59"/>
              </a:buClr>
              <a:buSzPct val="95000"/>
            </a:pPr>
            <a:r>
              <a:rPr lang="lv-LV" altLang="en-LV" sz="1900" i="1" dirty="0">
                <a:solidFill>
                  <a:schemeClr val="accent1">
                    <a:lumMod val="50000"/>
                  </a:schemeClr>
                </a:solidFill>
                <a:latin typeface="Calibri" panose="020F0502020204030204" pitchFamily="34" charset="0"/>
              </a:rPr>
              <a:t>     - Radošo aktivitāšu nodrošināšana Nāc līdzās! radošajā centrā Čaka ielā 139</a:t>
            </a:r>
          </a:p>
          <a:p>
            <a:pPr eaLnBrk="1" hangingPunct="1">
              <a:lnSpc>
                <a:spcPct val="80000"/>
              </a:lnSpc>
              <a:spcBef>
                <a:spcPct val="20000"/>
              </a:spcBef>
              <a:buClr>
                <a:srgbClr val="9BBB59"/>
              </a:buClr>
              <a:buSzPct val="95000"/>
            </a:pPr>
            <a:r>
              <a:rPr lang="lv-LV" altLang="en-LV" sz="1900" i="1" dirty="0">
                <a:solidFill>
                  <a:schemeClr val="accent1">
                    <a:lumMod val="50000"/>
                  </a:schemeClr>
                </a:solidFill>
                <a:latin typeface="Calibri" panose="020F0502020204030204" pitchFamily="34" charset="0"/>
              </a:rPr>
              <a:t>	- Fonda organizēto aktivitāšu maksimāla publicitātes nodrošināšana</a:t>
            </a:r>
          </a:p>
          <a:p>
            <a:pPr eaLnBrk="1" hangingPunct="1">
              <a:lnSpc>
                <a:spcPct val="80000"/>
              </a:lnSpc>
              <a:spcBef>
                <a:spcPct val="20000"/>
              </a:spcBef>
              <a:buClr>
                <a:srgbClr val="9BBB59"/>
              </a:buClr>
              <a:buSzPct val="95000"/>
            </a:pPr>
            <a:r>
              <a:rPr lang="lv-LV" altLang="en-LV" sz="1900" i="1" dirty="0">
                <a:solidFill>
                  <a:srgbClr val="004080"/>
                </a:solidFill>
                <a:latin typeface="Calibri" panose="020F0502020204030204" pitchFamily="34" charset="0"/>
              </a:rPr>
              <a:t>	</a:t>
            </a:r>
          </a:p>
          <a:p>
            <a:pPr algn="ctr" eaLnBrk="1" hangingPunct="1">
              <a:lnSpc>
                <a:spcPct val="80000"/>
              </a:lnSpc>
              <a:spcBef>
                <a:spcPct val="20000"/>
              </a:spcBef>
              <a:buClr>
                <a:srgbClr val="9BBB59"/>
              </a:buClr>
              <a:buSzPct val="95000"/>
            </a:pPr>
            <a:r>
              <a:rPr lang="lv-LV" altLang="en-LV" sz="1700" dirty="0">
                <a:solidFill>
                  <a:srgbClr val="021B98"/>
                </a:solidFill>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1000"/>
                                        <p:tgtEl>
                                          <p:spTgt spid="163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1000"/>
                                        <p:tgtEl>
                                          <p:spTgt spid="163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1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10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10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fade">
                                      <p:cBhvr>
                                        <p:cTn id="42" dur="1000"/>
                                        <p:tgtEl>
                                          <p:spTgt spid="1638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387">
                                            <p:txEl>
                                              <p:pRg st="10" end="10"/>
                                            </p:txEl>
                                          </p:spTgt>
                                        </p:tgtEl>
                                        <p:attrNameLst>
                                          <p:attrName>style.visibility</p:attrName>
                                        </p:attrNameLst>
                                      </p:cBhvr>
                                      <p:to>
                                        <p:strVal val="visible"/>
                                      </p:to>
                                    </p:set>
                                    <p:animEffect transition="in" filter="fade">
                                      <p:cBhvr>
                                        <p:cTn id="47" dur="1000"/>
                                        <p:tgtEl>
                                          <p:spTgt spid="16387">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387">
                                            <p:txEl>
                                              <p:pRg st="11" end="11"/>
                                            </p:txEl>
                                          </p:spTgt>
                                        </p:tgtEl>
                                        <p:attrNameLst>
                                          <p:attrName>style.visibility</p:attrName>
                                        </p:attrNameLst>
                                      </p:cBhvr>
                                      <p:to>
                                        <p:strVal val="visible"/>
                                      </p:to>
                                    </p:set>
                                    <p:animEffect transition="in" filter="fade">
                                      <p:cBhvr>
                                        <p:cTn id="52" dur="1000"/>
                                        <p:tgtEl>
                                          <p:spTgt spid="1638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387">
                                            <p:txEl>
                                              <p:pRg st="12" end="12"/>
                                            </p:txEl>
                                          </p:spTgt>
                                        </p:tgtEl>
                                        <p:attrNameLst>
                                          <p:attrName>style.visibility</p:attrName>
                                        </p:attrNameLst>
                                      </p:cBhvr>
                                      <p:to>
                                        <p:strVal val="visible"/>
                                      </p:to>
                                    </p:set>
                                    <p:animEffect transition="in" filter="fade">
                                      <p:cBhvr>
                                        <p:cTn id="57" dur="1000"/>
                                        <p:tgtEl>
                                          <p:spTgt spid="16387">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6387">
                                            <p:txEl>
                                              <p:pRg st="13" end="13"/>
                                            </p:txEl>
                                          </p:spTgt>
                                        </p:tgtEl>
                                        <p:attrNameLst>
                                          <p:attrName>style.visibility</p:attrName>
                                        </p:attrNameLst>
                                      </p:cBhvr>
                                      <p:to>
                                        <p:strVal val="visible"/>
                                      </p:to>
                                    </p:set>
                                    <p:animEffect transition="in" filter="fade">
                                      <p:cBhvr>
                                        <p:cTn id="62" dur="1000"/>
                                        <p:tgtEl>
                                          <p:spTgt spid="16387">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6387">
                                            <p:txEl>
                                              <p:pRg st="14" end="14"/>
                                            </p:txEl>
                                          </p:spTgt>
                                        </p:tgtEl>
                                        <p:attrNameLst>
                                          <p:attrName>style.visibility</p:attrName>
                                        </p:attrNameLst>
                                      </p:cBhvr>
                                      <p:to>
                                        <p:strVal val="visible"/>
                                      </p:to>
                                    </p:set>
                                    <p:animEffect transition="in" filter="fade">
                                      <p:cBhvr>
                                        <p:cTn id="67" dur="1000"/>
                                        <p:tgtEl>
                                          <p:spTgt spid="16387">
                                            <p:txEl>
                                              <p:pRg st="14" end="1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6387">
                                            <p:txEl>
                                              <p:pRg st="15" end="15"/>
                                            </p:txEl>
                                          </p:spTgt>
                                        </p:tgtEl>
                                        <p:attrNameLst>
                                          <p:attrName>style.visibility</p:attrName>
                                        </p:attrNameLst>
                                      </p:cBhvr>
                                      <p:to>
                                        <p:strVal val="visible"/>
                                      </p:to>
                                    </p:set>
                                    <p:animEffect transition="in" filter="fade">
                                      <p:cBhvr>
                                        <p:cTn id="72" dur="2000"/>
                                        <p:tgtEl>
                                          <p:spTgt spid="1638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9" descr="C:\Users\Zane\Documents\Darbs\community---faded.jpg">
            <a:extLst>
              <a:ext uri="{FF2B5EF4-FFF2-40B4-BE49-F238E27FC236}">
                <a16:creationId xmlns:a16="http://schemas.microsoft.com/office/drawing/2014/main" id="{EF844D3E-AD8E-7EE1-FB32-60535100DFE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31913" y="225425"/>
            <a:ext cx="6132512"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2E84C21E-D2D1-5750-D230-4C4815DC3B76}"/>
              </a:ext>
            </a:extLst>
          </p:cNvPr>
          <p:cNvSpPr/>
          <p:nvPr/>
        </p:nvSpPr>
        <p:spPr>
          <a:xfrm>
            <a:off x="3136900" y="2473325"/>
            <a:ext cx="2133600" cy="1527175"/>
          </a:xfrm>
          <a:prstGeom prst="roundRect">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3200">
                <a:solidFill>
                  <a:schemeClr val="accent1">
                    <a:lumMod val="50000"/>
                  </a:schemeClr>
                </a:solidFill>
                <a:latin typeface="Calibri" panose="020F0502020204030204" pitchFamily="34" charset="0"/>
              </a:rPr>
              <a:t>Festivāls </a:t>
            </a:r>
          </a:p>
          <a:p>
            <a:pPr algn="ctr" eaLnBrk="1" hangingPunct="1"/>
            <a:r>
              <a:rPr lang="lv-LV" altLang="en-LV" sz="3200" i="1">
                <a:solidFill>
                  <a:schemeClr val="accent1">
                    <a:lumMod val="50000"/>
                  </a:schemeClr>
                </a:solidFill>
                <a:latin typeface="Calibri" panose="020F0502020204030204" pitchFamily="34" charset="0"/>
              </a:rPr>
              <a:t>Nāc līdzās!</a:t>
            </a:r>
          </a:p>
        </p:txBody>
      </p:sp>
      <p:cxnSp>
        <p:nvCxnSpPr>
          <p:cNvPr id="9" name="Straight Arrow Connector 8">
            <a:extLst>
              <a:ext uri="{FF2B5EF4-FFF2-40B4-BE49-F238E27FC236}">
                <a16:creationId xmlns:a16="http://schemas.microsoft.com/office/drawing/2014/main" id="{E56B6AD8-1B03-9C9B-473A-245C5BF2F99C}"/>
              </a:ext>
            </a:extLst>
          </p:cNvPr>
          <p:cNvCxnSpPr/>
          <p:nvPr/>
        </p:nvCxnSpPr>
        <p:spPr>
          <a:xfrm rot="5400000">
            <a:off x="4333875" y="1811338"/>
            <a:ext cx="808038" cy="4111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9628E9-38CD-17B3-AB0B-06B04690D06F}"/>
              </a:ext>
            </a:extLst>
          </p:cNvPr>
          <p:cNvCxnSpPr/>
          <p:nvPr/>
        </p:nvCxnSpPr>
        <p:spPr>
          <a:xfrm rot="10800000" flipV="1">
            <a:off x="5275263" y="2652713"/>
            <a:ext cx="1312862" cy="4492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468C4D-3894-7174-4DE1-5B0F87E40CF8}"/>
              </a:ext>
            </a:extLst>
          </p:cNvPr>
          <p:cNvCxnSpPr/>
          <p:nvPr/>
        </p:nvCxnSpPr>
        <p:spPr>
          <a:xfrm rot="16200000" flipV="1">
            <a:off x="4984750" y="4081463"/>
            <a:ext cx="1168400" cy="984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211B3CA-FDBB-19B9-4C31-CCE507712AD8}"/>
              </a:ext>
            </a:extLst>
          </p:cNvPr>
          <p:cNvCxnSpPr/>
          <p:nvPr/>
        </p:nvCxnSpPr>
        <p:spPr>
          <a:xfrm flipV="1">
            <a:off x="1981200" y="3370263"/>
            <a:ext cx="1150938" cy="90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FCCC8B-0921-D0C6-E4BB-249EAEED6616}"/>
              </a:ext>
            </a:extLst>
          </p:cNvPr>
          <p:cNvCxnSpPr/>
          <p:nvPr/>
        </p:nvCxnSpPr>
        <p:spPr>
          <a:xfrm rot="5400000" flipH="1" flipV="1">
            <a:off x="2570163" y="4125913"/>
            <a:ext cx="898525" cy="65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A0FE94C-E8D8-7F82-3CCB-AE6F99D9A212}"/>
              </a:ext>
            </a:extLst>
          </p:cNvPr>
          <p:cNvCxnSpPr/>
          <p:nvPr/>
        </p:nvCxnSpPr>
        <p:spPr>
          <a:xfrm rot="5400000" flipH="1" flipV="1">
            <a:off x="3709987" y="4498976"/>
            <a:ext cx="9874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9" name="TextBox 21">
            <a:extLst>
              <a:ext uri="{FF2B5EF4-FFF2-40B4-BE49-F238E27FC236}">
                <a16:creationId xmlns:a16="http://schemas.microsoft.com/office/drawing/2014/main" id="{7565F1B1-F087-6288-7CA4-8C1A57175689}"/>
              </a:ext>
            </a:extLst>
          </p:cNvPr>
          <p:cNvSpPr txBox="1">
            <a:spLocks noChangeArrowheads="1"/>
          </p:cNvSpPr>
          <p:nvPr/>
        </p:nvSpPr>
        <p:spPr bwMode="auto">
          <a:xfrm>
            <a:off x="4859338" y="1308100"/>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Speciālās Internātpamatskolas</a:t>
            </a:r>
          </a:p>
        </p:txBody>
      </p:sp>
      <p:sp>
        <p:nvSpPr>
          <p:cNvPr id="20490" name="TextBox 22">
            <a:extLst>
              <a:ext uri="{FF2B5EF4-FFF2-40B4-BE49-F238E27FC236}">
                <a16:creationId xmlns:a16="http://schemas.microsoft.com/office/drawing/2014/main" id="{1E966779-2C1A-186E-3C5D-4DD8ADECCFC0}"/>
              </a:ext>
            </a:extLst>
          </p:cNvPr>
          <p:cNvSpPr txBox="1">
            <a:spLocks noChangeArrowheads="1"/>
          </p:cNvSpPr>
          <p:nvPr/>
        </p:nvSpPr>
        <p:spPr bwMode="auto">
          <a:xfrm>
            <a:off x="6516688" y="2420938"/>
            <a:ext cx="1887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Bērnu sociālās aprūpes nami</a:t>
            </a:r>
          </a:p>
        </p:txBody>
      </p:sp>
      <p:sp>
        <p:nvSpPr>
          <p:cNvPr id="20491" name="TextBox 24">
            <a:extLst>
              <a:ext uri="{FF2B5EF4-FFF2-40B4-BE49-F238E27FC236}">
                <a16:creationId xmlns:a16="http://schemas.microsoft.com/office/drawing/2014/main" id="{1A11C27A-562E-5D7C-010B-6F131B1807A9}"/>
              </a:ext>
            </a:extLst>
          </p:cNvPr>
          <p:cNvSpPr txBox="1">
            <a:spLocks noChangeArrowheads="1"/>
          </p:cNvSpPr>
          <p:nvPr/>
        </p:nvSpPr>
        <p:spPr bwMode="auto">
          <a:xfrm>
            <a:off x="395288" y="1268413"/>
            <a:ext cx="328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Bērnu invalīdu rehabilitācijas centri</a:t>
            </a:r>
          </a:p>
        </p:txBody>
      </p:sp>
      <p:sp>
        <p:nvSpPr>
          <p:cNvPr id="20492" name="TextBox 23">
            <a:extLst>
              <a:ext uri="{FF2B5EF4-FFF2-40B4-BE49-F238E27FC236}">
                <a16:creationId xmlns:a16="http://schemas.microsoft.com/office/drawing/2014/main" id="{EA8C3EA0-14E7-BD8D-3A26-2391574AEF6D}"/>
              </a:ext>
            </a:extLst>
          </p:cNvPr>
          <p:cNvSpPr txBox="1">
            <a:spLocks noChangeArrowheads="1"/>
          </p:cNvSpPr>
          <p:nvPr/>
        </p:nvSpPr>
        <p:spPr bwMode="auto">
          <a:xfrm>
            <a:off x="6008688" y="5078413"/>
            <a:ext cx="2379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Dienas aprūpes centri</a:t>
            </a:r>
          </a:p>
        </p:txBody>
      </p:sp>
      <p:sp>
        <p:nvSpPr>
          <p:cNvPr id="20493" name="TextBox 27">
            <a:extLst>
              <a:ext uri="{FF2B5EF4-FFF2-40B4-BE49-F238E27FC236}">
                <a16:creationId xmlns:a16="http://schemas.microsoft.com/office/drawing/2014/main" id="{D8F1E120-3914-624A-3068-07986F4588DD}"/>
              </a:ext>
            </a:extLst>
          </p:cNvPr>
          <p:cNvSpPr txBox="1">
            <a:spLocks noChangeArrowheads="1"/>
          </p:cNvSpPr>
          <p:nvPr/>
        </p:nvSpPr>
        <p:spPr bwMode="auto">
          <a:xfrm>
            <a:off x="679450" y="3284538"/>
            <a:ext cx="2379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Individuālie dalībnieki</a:t>
            </a:r>
          </a:p>
        </p:txBody>
      </p:sp>
      <p:sp>
        <p:nvSpPr>
          <p:cNvPr id="20494" name="TextBox 29">
            <a:extLst>
              <a:ext uri="{FF2B5EF4-FFF2-40B4-BE49-F238E27FC236}">
                <a16:creationId xmlns:a16="http://schemas.microsoft.com/office/drawing/2014/main" id="{47E17567-F361-D7DE-4B13-19078DE4B42E}"/>
              </a:ext>
            </a:extLst>
          </p:cNvPr>
          <p:cNvSpPr txBox="1">
            <a:spLocks noChangeArrowheads="1"/>
          </p:cNvSpPr>
          <p:nvPr/>
        </p:nvSpPr>
        <p:spPr bwMode="auto">
          <a:xfrm>
            <a:off x="144463" y="4724400"/>
            <a:ext cx="3038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Vispārizglītojošo skolu</a:t>
            </a:r>
          </a:p>
          <a:p>
            <a:pPr eaLnBrk="1" hangingPunct="1"/>
            <a:r>
              <a:rPr lang="lv-LV" altLang="en-LV" sz="2000">
                <a:solidFill>
                  <a:srgbClr val="021B98"/>
                </a:solidFill>
                <a:latin typeface="Calibri" panose="020F0502020204030204" pitchFamily="34" charset="0"/>
              </a:rPr>
              <a:t>speciālās klases</a:t>
            </a:r>
          </a:p>
        </p:txBody>
      </p:sp>
      <p:sp>
        <p:nvSpPr>
          <p:cNvPr id="20495" name="TextBox 30">
            <a:extLst>
              <a:ext uri="{FF2B5EF4-FFF2-40B4-BE49-F238E27FC236}">
                <a16:creationId xmlns:a16="http://schemas.microsoft.com/office/drawing/2014/main" id="{E6BE7BBE-B703-4408-BA9F-FBB2C3FC179E}"/>
              </a:ext>
            </a:extLst>
          </p:cNvPr>
          <p:cNvSpPr txBox="1">
            <a:spLocks noChangeArrowheads="1"/>
          </p:cNvSpPr>
          <p:nvPr/>
        </p:nvSpPr>
        <p:spPr bwMode="auto">
          <a:xfrm>
            <a:off x="3241675" y="48688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Speciālās skolas</a:t>
            </a:r>
          </a:p>
        </p:txBody>
      </p:sp>
      <p:sp>
        <p:nvSpPr>
          <p:cNvPr id="20496" name="TextBox 34">
            <a:extLst>
              <a:ext uri="{FF2B5EF4-FFF2-40B4-BE49-F238E27FC236}">
                <a16:creationId xmlns:a16="http://schemas.microsoft.com/office/drawing/2014/main" id="{48A66AB1-A184-F762-65AE-7F4071266236}"/>
              </a:ext>
            </a:extLst>
          </p:cNvPr>
          <p:cNvSpPr txBox="1">
            <a:spLocks noChangeArrowheads="1"/>
          </p:cNvSpPr>
          <p:nvPr/>
        </p:nvSpPr>
        <p:spPr bwMode="auto">
          <a:xfrm>
            <a:off x="6011863" y="3584575"/>
            <a:ext cx="2954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lv-LV" altLang="en-LV" sz="2000">
                <a:solidFill>
                  <a:srgbClr val="021B98"/>
                </a:solidFill>
                <a:latin typeface="Calibri" panose="020F0502020204030204" pitchFamily="34" charset="0"/>
              </a:rPr>
              <a:t>Bērnu un jauniešu centri, attīstības centri</a:t>
            </a:r>
          </a:p>
        </p:txBody>
      </p:sp>
      <p:cxnSp>
        <p:nvCxnSpPr>
          <p:cNvPr id="37" name="Straight Arrow Connector 36">
            <a:extLst>
              <a:ext uri="{FF2B5EF4-FFF2-40B4-BE49-F238E27FC236}">
                <a16:creationId xmlns:a16="http://schemas.microsoft.com/office/drawing/2014/main" id="{7055948A-F750-45CB-C8F6-CFDDF67E418D}"/>
              </a:ext>
            </a:extLst>
          </p:cNvPr>
          <p:cNvCxnSpPr/>
          <p:nvPr/>
        </p:nvCxnSpPr>
        <p:spPr>
          <a:xfrm rot="10800000">
            <a:off x="5270500" y="3640138"/>
            <a:ext cx="820738" cy="90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99E75A-2963-4A10-38AD-A9D64782F4C1}"/>
              </a:ext>
            </a:extLst>
          </p:cNvPr>
          <p:cNvCxnSpPr/>
          <p:nvPr/>
        </p:nvCxnSpPr>
        <p:spPr>
          <a:xfrm rot="16200000" flipH="1">
            <a:off x="2732882" y="1774031"/>
            <a:ext cx="808038" cy="49212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fade">
                                      <p:cBhvr>
                                        <p:cTn id="12" dur="1000"/>
                                        <p:tgtEl>
                                          <p:spTgt spid="20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fade">
                                      <p:cBhvr>
                                        <p:cTn id="22" dur="1000"/>
                                        <p:tgtEl>
                                          <p:spTgt spid="204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fade">
                                      <p:cBhvr>
                                        <p:cTn id="32" dur="1000"/>
                                        <p:tgtEl>
                                          <p:spTgt spid="204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000"/>
                                        <p:tgtEl>
                                          <p:spTgt spid="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96"/>
                                        </p:tgtEl>
                                        <p:attrNameLst>
                                          <p:attrName>style.visibility</p:attrName>
                                        </p:attrNameLst>
                                      </p:cBhvr>
                                      <p:to>
                                        <p:strVal val="visible"/>
                                      </p:to>
                                    </p:set>
                                    <p:animEffect transition="in" filter="fade">
                                      <p:cBhvr>
                                        <p:cTn id="42" dur="1000"/>
                                        <p:tgtEl>
                                          <p:spTgt spid="204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492"/>
                                        </p:tgtEl>
                                        <p:attrNameLst>
                                          <p:attrName>style.visibility</p:attrName>
                                        </p:attrNameLst>
                                      </p:cBhvr>
                                      <p:to>
                                        <p:strVal val="visible"/>
                                      </p:to>
                                    </p:set>
                                    <p:animEffect transition="in" filter="fade">
                                      <p:cBhvr>
                                        <p:cTn id="52" dur="1000"/>
                                        <p:tgtEl>
                                          <p:spTgt spid="2049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495"/>
                                        </p:tgtEl>
                                        <p:attrNameLst>
                                          <p:attrName>style.visibility</p:attrName>
                                        </p:attrNameLst>
                                      </p:cBhvr>
                                      <p:to>
                                        <p:strVal val="visible"/>
                                      </p:to>
                                    </p:set>
                                    <p:animEffect transition="in" filter="fade">
                                      <p:cBhvr>
                                        <p:cTn id="62" dur="1000"/>
                                        <p:tgtEl>
                                          <p:spTgt spid="2049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494"/>
                                        </p:tgtEl>
                                        <p:attrNameLst>
                                          <p:attrName>style.visibility</p:attrName>
                                        </p:attrNameLst>
                                      </p:cBhvr>
                                      <p:to>
                                        <p:strVal val="visible"/>
                                      </p:to>
                                    </p:set>
                                    <p:animEffect transition="in" filter="fade">
                                      <p:cBhvr>
                                        <p:cTn id="72" dur="1000"/>
                                        <p:tgtEl>
                                          <p:spTgt spid="2049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493"/>
                                        </p:tgtEl>
                                        <p:attrNameLst>
                                          <p:attrName>style.visibility</p:attrName>
                                        </p:attrNameLst>
                                      </p:cBhvr>
                                      <p:to>
                                        <p:strVal val="visible"/>
                                      </p:to>
                                    </p:set>
                                    <p:animEffect transition="in" filter="fade">
                                      <p:cBhvr>
                                        <p:cTn id="82" dur="10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p:bldP spid="20492" grpId="0"/>
      <p:bldP spid="20493" grpId="0"/>
      <p:bldP spid="20494" grpId="0"/>
      <p:bldP spid="20495" grpId="0"/>
      <p:bldP spid="204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Zane\Documents\Darbs\Festivalu fonds\Nāc Līdzās 2010\koordinātes\505428_holding_hands.jpg">
            <a:extLst>
              <a:ext uri="{FF2B5EF4-FFF2-40B4-BE49-F238E27FC236}">
                <a16:creationId xmlns:a16="http://schemas.microsoft.com/office/drawing/2014/main" id="{0A87A8A1-FF7D-E1EE-537B-C8E91B65F41E}"/>
              </a:ext>
            </a:extLst>
          </p:cNvPr>
          <p:cNvPicPr>
            <a:picLocks noChangeAspect="1" noChangeArrowheads="1"/>
          </p:cNvPicPr>
          <p:nvPr/>
        </p:nvPicPr>
        <p:blipFill>
          <a:blip r:embed="rId3">
            <a:lum bright="36000" contrast="-50000"/>
            <a:extLst>
              <a:ext uri="{28A0092B-C50C-407E-A947-70E740481C1C}">
                <a14:useLocalDpi xmlns:a14="http://schemas.microsoft.com/office/drawing/2010/main" val="0"/>
              </a:ext>
            </a:extLst>
          </a:blip>
          <a:srcRect/>
          <a:stretch>
            <a:fillRect/>
          </a:stretch>
        </p:blipFill>
        <p:spPr bwMode="auto">
          <a:xfrm>
            <a:off x="1296987" y="152400"/>
            <a:ext cx="6370638"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93571F33-4271-10C9-FBB6-6B6DB1C8B422}"/>
              </a:ext>
            </a:extLst>
          </p:cNvPr>
          <p:cNvSpPr/>
          <p:nvPr/>
        </p:nvSpPr>
        <p:spPr>
          <a:xfrm>
            <a:off x="3224213" y="1939925"/>
            <a:ext cx="2193925" cy="76358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800">
                <a:solidFill>
                  <a:srgbClr val="004080"/>
                </a:solidFill>
                <a:latin typeface="Calibri" panose="020F0502020204030204" pitchFamily="34" charset="0"/>
              </a:rPr>
              <a:t>2.kārta.Reģionālie atlases konkursi</a:t>
            </a:r>
          </a:p>
        </p:txBody>
      </p:sp>
      <p:sp>
        <p:nvSpPr>
          <p:cNvPr id="20" name="Oval 19">
            <a:extLst>
              <a:ext uri="{FF2B5EF4-FFF2-40B4-BE49-F238E27FC236}">
                <a16:creationId xmlns:a16="http://schemas.microsoft.com/office/drawing/2014/main" id="{F9D291E2-4E96-FD81-566C-708A5A854F27}"/>
              </a:ext>
            </a:extLst>
          </p:cNvPr>
          <p:cNvSpPr/>
          <p:nvPr/>
        </p:nvSpPr>
        <p:spPr>
          <a:xfrm>
            <a:off x="676275" y="2773363"/>
            <a:ext cx="1770063" cy="1112837"/>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600" i="1">
                <a:solidFill>
                  <a:srgbClr val="004080"/>
                </a:solidFill>
                <a:latin typeface="Calibri" panose="020F0502020204030204" pitchFamily="34" charset="0"/>
              </a:rPr>
              <a:t>Nāc līdzās! </a:t>
            </a:r>
            <a:r>
              <a:rPr lang="lv-LV" altLang="en-LV" sz="1600">
                <a:solidFill>
                  <a:srgbClr val="004080"/>
                </a:solidFill>
                <a:latin typeface="Calibri" panose="020F0502020204030204" pitchFamily="34" charset="0"/>
              </a:rPr>
              <a:t>Kurzemē </a:t>
            </a:r>
          </a:p>
        </p:txBody>
      </p:sp>
      <p:sp>
        <p:nvSpPr>
          <p:cNvPr id="21" name="Oval 20">
            <a:extLst>
              <a:ext uri="{FF2B5EF4-FFF2-40B4-BE49-F238E27FC236}">
                <a16:creationId xmlns:a16="http://schemas.microsoft.com/office/drawing/2014/main" id="{E7750A32-C2A7-7ECE-7FE1-78E6AE32CA97}"/>
              </a:ext>
            </a:extLst>
          </p:cNvPr>
          <p:cNvSpPr/>
          <p:nvPr/>
        </p:nvSpPr>
        <p:spPr>
          <a:xfrm>
            <a:off x="2516188" y="2703513"/>
            <a:ext cx="1770062" cy="1190625"/>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600" i="1">
                <a:solidFill>
                  <a:srgbClr val="004080"/>
                </a:solidFill>
                <a:latin typeface="Calibri" panose="020F0502020204030204" pitchFamily="34" charset="0"/>
              </a:rPr>
              <a:t>Nāc līdzās! </a:t>
            </a:r>
            <a:r>
              <a:rPr lang="lv-LV" altLang="en-LV" sz="1600">
                <a:solidFill>
                  <a:srgbClr val="004080"/>
                </a:solidFill>
                <a:latin typeface="Calibri" panose="020F0502020204030204" pitchFamily="34" charset="0"/>
              </a:rPr>
              <a:t>Vidzemē</a:t>
            </a:r>
          </a:p>
        </p:txBody>
      </p:sp>
      <p:sp>
        <p:nvSpPr>
          <p:cNvPr id="22" name="Oval 21">
            <a:extLst>
              <a:ext uri="{FF2B5EF4-FFF2-40B4-BE49-F238E27FC236}">
                <a16:creationId xmlns:a16="http://schemas.microsoft.com/office/drawing/2014/main" id="{A17B0D35-F04A-C72A-5E2D-96784AEE4653}"/>
              </a:ext>
            </a:extLst>
          </p:cNvPr>
          <p:cNvSpPr/>
          <p:nvPr/>
        </p:nvSpPr>
        <p:spPr>
          <a:xfrm>
            <a:off x="4356100" y="2703513"/>
            <a:ext cx="1698625" cy="1120775"/>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600" i="1">
                <a:solidFill>
                  <a:srgbClr val="004080"/>
                </a:solidFill>
                <a:latin typeface="Calibri" panose="020F0502020204030204" pitchFamily="34" charset="0"/>
              </a:rPr>
              <a:t>Nāc līdzās!</a:t>
            </a:r>
            <a:r>
              <a:rPr lang="lv-LV" altLang="en-LV" sz="1600">
                <a:solidFill>
                  <a:srgbClr val="004080"/>
                </a:solidFill>
                <a:latin typeface="Calibri" panose="020F0502020204030204" pitchFamily="34" charset="0"/>
              </a:rPr>
              <a:t> Zemgalē </a:t>
            </a:r>
          </a:p>
        </p:txBody>
      </p:sp>
      <p:sp>
        <p:nvSpPr>
          <p:cNvPr id="23" name="Oval 22">
            <a:extLst>
              <a:ext uri="{FF2B5EF4-FFF2-40B4-BE49-F238E27FC236}">
                <a16:creationId xmlns:a16="http://schemas.microsoft.com/office/drawing/2014/main" id="{DA34EFD6-3771-28A5-627E-6630C2B0D3FE}"/>
              </a:ext>
            </a:extLst>
          </p:cNvPr>
          <p:cNvSpPr/>
          <p:nvPr/>
        </p:nvSpPr>
        <p:spPr>
          <a:xfrm>
            <a:off x="6126163" y="2703513"/>
            <a:ext cx="1698625" cy="1120775"/>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600" i="1">
                <a:solidFill>
                  <a:srgbClr val="004080"/>
                </a:solidFill>
                <a:latin typeface="Calibri" panose="020F0502020204030204" pitchFamily="34" charset="0"/>
              </a:rPr>
              <a:t>Nāc līdzās! </a:t>
            </a:r>
            <a:r>
              <a:rPr lang="lv-LV" altLang="en-LV" sz="1600">
                <a:solidFill>
                  <a:srgbClr val="004080"/>
                </a:solidFill>
                <a:latin typeface="Calibri" panose="020F0502020204030204" pitchFamily="34" charset="0"/>
              </a:rPr>
              <a:t>Latgalē </a:t>
            </a:r>
          </a:p>
        </p:txBody>
      </p:sp>
      <p:sp>
        <p:nvSpPr>
          <p:cNvPr id="24" name="Rectangle 23">
            <a:extLst>
              <a:ext uri="{FF2B5EF4-FFF2-40B4-BE49-F238E27FC236}">
                <a16:creationId xmlns:a16="http://schemas.microsoft.com/office/drawing/2014/main" id="{44A81965-4729-C1FC-0806-41A8361711DE}"/>
              </a:ext>
            </a:extLst>
          </p:cNvPr>
          <p:cNvSpPr/>
          <p:nvPr/>
        </p:nvSpPr>
        <p:spPr>
          <a:xfrm>
            <a:off x="2446338" y="4303713"/>
            <a:ext cx="3679825" cy="76358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800">
                <a:solidFill>
                  <a:srgbClr val="004080"/>
                </a:solidFill>
                <a:latin typeface="Calibri" panose="020F0502020204030204" pitchFamily="34" charset="0"/>
              </a:rPr>
              <a:t>Fināls. Festivāla Nāc līdzās! </a:t>
            </a:r>
            <a:r>
              <a:rPr lang="lv-LV" altLang="en-LV" sz="1800" i="1">
                <a:solidFill>
                  <a:srgbClr val="004080"/>
                </a:solidFill>
                <a:latin typeface="Calibri" panose="020F0502020204030204" pitchFamily="34" charset="0"/>
              </a:rPr>
              <a:t>Lielkoncerts</a:t>
            </a:r>
            <a:r>
              <a:rPr lang="lv-LV" altLang="en-LV" sz="1800">
                <a:solidFill>
                  <a:srgbClr val="004080"/>
                </a:solidFill>
                <a:latin typeface="Calibri" panose="020F0502020204030204" pitchFamily="34" charset="0"/>
              </a:rPr>
              <a:t> VEF Kultūras pilī</a:t>
            </a:r>
          </a:p>
        </p:txBody>
      </p:sp>
      <p:sp>
        <p:nvSpPr>
          <p:cNvPr id="27" name="TextBox 26">
            <a:extLst>
              <a:ext uri="{FF2B5EF4-FFF2-40B4-BE49-F238E27FC236}">
                <a16:creationId xmlns:a16="http://schemas.microsoft.com/office/drawing/2014/main" id="{10E5C139-64CE-B348-002F-03180D85EB1B}"/>
              </a:ext>
            </a:extLst>
          </p:cNvPr>
          <p:cNvSpPr txBox="1">
            <a:spLocks noChangeArrowheads="1"/>
          </p:cNvSpPr>
          <p:nvPr/>
        </p:nvSpPr>
        <p:spPr bwMode="auto">
          <a:xfrm>
            <a:off x="2516188" y="5345113"/>
            <a:ext cx="367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800" b="1" i="1">
                <a:solidFill>
                  <a:srgbClr val="004080"/>
                </a:solidFill>
              </a:rPr>
              <a:t>12 laureāti</a:t>
            </a:r>
          </a:p>
        </p:txBody>
      </p:sp>
      <p:sp>
        <p:nvSpPr>
          <p:cNvPr id="28" name="Rounded Rectangle 27">
            <a:extLst>
              <a:ext uri="{FF2B5EF4-FFF2-40B4-BE49-F238E27FC236}">
                <a16:creationId xmlns:a16="http://schemas.microsoft.com/office/drawing/2014/main" id="{A9CD906D-B566-541A-2D10-EBAA05239893}"/>
              </a:ext>
            </a:extLst>
          </p:cNvPr>
          <p:cNvSpPr/>
          <p:nvPr/>
        </p:nvSpPr>
        <p:spPr>
          <a:xfrm>
            <a:off x="250825" y="5902325"/>
            <a:ext cx="8281988" cy="803275"/>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800">
                <a:solidFill>
                  <a:srgbClr val="004080"/>
                </a:solidFill>
                <a:latin typeface="Calibri" panose="020F0502020204030204" pitchFamily="34" charset="0"/>
              </a:rPr>
              <a:t>Ziemassvētku Labdarības akcija </a:t>
            </a:r>
            <a:r>
              <a:rPr lang="lv-LV" altLang="en-LV" sz="1800" b="1" i="1">
                <a:solidFill>
                  <a:srgbClr val="004080"/>
                </a:solidFill>
                <a:latin typeface="Calibri" panose="020F0502020204030204" pitchFamily="34" charset="0"/>
              </a:rPr>
              <a:t>Nāc līdzās Ziemassvētkos!</a:t>
            </a:r>
            <a:r>
              <a:rPr lang="lv-LV" altLang="en-LV" sz="1800" b="1">
                <a:solidFill>
                  <a:srgbClr val="004080"/>
                </a:solidFill>
                <a:latin typeface="Calibri" panose="020F0502020204030204" pitchFamily="34" charset="0"/>
              </a:rPr>
              <a:t> </a:t>
            </a:r>
          </a:p>
          <a:p>
            <a:pPr algn="ctr" eaLnBrk="1" hangingPunct="1"/>
            <a:r>
              <a:rPr lang="lv-LV" altLang="en-LV" sz="1800">
                <a:solidFill>
                  <a:srgbClr val="004080"/>
                </a:solidFill>
                <a:latin typeface="Calibri" panose="020F0502020204030204" pitchFamily="34" charset="0"/>
              </a:rPr>
              <a:t>kopā ar Latvijas profesionāliem skatuves māksliniekiem</a:t>
            </a:r>
            <a:endParaRPr lang="lv-LV" altLang="en-LV" sz="1800">
              <a:solidFill>
                <a:srgbClr val="021B98"/>
              </a:solidFill>
              <a:latin typeface="Calibri" panose="020F0502020204030204" pitchFamily="34" charset="0"/>
            </a:endParaRPr>
          </a:p>
        </p:txBody>
      </p:sp>
      <p:grpSp>
        <p:nvGrpSpPr>
          <p:cNvPr id="2" name="Group 34">
            <a:extLst>
              <a:ext uri="{FF2B5EF4-FFF2-40B4-BE49-F238E27FC236}">
                <a16:creationId xmlns:a16="http://schemas.microsoft.com/office/drawing/2014/main" id="{3BF8064D-5193-4CC7-861A-5B081EAC7290}"/>
              </a:ext>
            </a:extLst>
          </p:cNvPr>
          <p:cNvGrpSpPr>
            <a:grpSpLocks/>
          </p:cNvGrpSpPr>
          <p:nvPr/>
        </p:nvGrpSpPr>
        <p:grpSpPr bwMode="auto">
          <a:xfrm>
            <a:off x="2049463" y="1504950"/>
            <a:ext cx="4302125" cy="814388"/>
            <a:chOff x="2048773" y="1504259"/>
            <a:chExt cx="4302570" cy="814956"/>
          </a:xfrm>
        </p:grpSpPr>
        <p:sp>
          <p:nvSpPr>
            <p:cNvPr id="31" name="Freeform 30">
              <a:extLst>
                <a:ext uri="{FF2B5EF4-FFF2-40B4-BE49-F238E27FC236}">
                  <a16:creationId xmlns:a16="http://schemas.microsoft.com/office/drawing/2014/main" id="{1DA2F65F-B4EC-0933-C781-D4FA8F0225B8}"/>
                </a:ext>
              </a:extLst>
            </p:cNvPr>
            <p:cNvSpPr/>
            <p:nvPr/>
          </p:nvSpPr>
          <p:spPr>
            <a:xfrm>
              <a:off x="5417796" y="1504259"/>
              <a:ext cx="933547" cy="773652"/>
            </a:xfrm>
            <a:custGeom>
              <a:avLst/>
              <a:gdLst>
                <a:gd name="connsiteX0" fmla="*/ 886265 w 949570"/>
                <a:gd name="connsiteY0" fmla="*/ 0 h 801859"/>
                <a:gd name="connsiteX1" fmla="*/ 801859 w 949570"/>
                <a:gd name="connsiteY1" fmla="*/ 590843 h 801859"/>
                <a:gd name="connsiteX2" fmla="*/ 0 w 949570"/>
                <a:gd name="connsiteY2" fmla="*/ 801859 h 801859"/>
              </a:gdLst>
              <a:ahLst/>
              <a:cxnLst>
                <a:cxn ang="0">
                  <a:pos x="connsiteX0" y="connsiteY0"/>
                </a:cxn>
                <a:cxn ang="0">
                  <a:pos x="connsiteX1" y="connsiteY1"/>
                </a:cxn>
                <a:cxn ang="0">
                  <a:pos x="connsiteX2" y="connsiteY2"/>
                </a:cxn>
              </a:cxnLst>
              <a:rect l="l" t="t" r="r" b="b"/>
              <a:pathLst>
                <a:path w="949570" h="801859">
                  <a:moveTo>
                    <a:pt x="886265" y="0"/>
                  </a:moveTo>
                  <a:cubicBezTo>
                    <a:pt x="917917" y="228600"/>
                    <a:pt x="949570" y="457200"/>
                    <a:pt x="801859" y="590843"/>
                  </a:cubicBezTo>
                  <a:cubicBezTo>
                    <a:pt x="654148" y="724486"/>
                    <a:pt x="327074" y="763172"/>
                    <a:pt x="0" y="801859"/>
                  </a:cubicBezTo>
                </a:path>
              </a:pathLst>
            </a:cu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solidFill>
                  <a:srgbClr val="021B98"/>
                </a:solidFill>
              </a:endParaRPr>
            </a:p>
          </p:txBody>
        </p:sp>
        <p:sp>
          <p:nvSpPr>
            <p:cNvPr id="32" name="Freeform 31">
              <a:extLst>
                <a:ext uri="{FF2B5EF4-FFF2-40B4-BE49-F238E27FC236}">
                  <a16:creationId xmlns:a16="http://schemas.microsoft.com/office/drawing/2014/main" id="{7F29734A-B285-02BE-F509-DD5503D15AAD}"/>
                </a:ext>
              </a:extLst>
            </p:cNvPr>
            <p:cNvSpPr/>
            <p:nvPr/>
          </p:nvSpPr>
          <p:spPr>
            <a:xfrm>
              <a:off x="4947848" y="1518557"/>
              <a:ext cx="0" cy="406683"/>
            </a:xfrm>
            <a:custGeom>
              <a:avLst/>
              <a:gdLst>
                <a:gd name="connsiteX0" fmla="*/ 0 w 0"/>
                <a:gd name="connsiteY0" fmla="*/ 0 h 422031"/>
                <a:gd name="connsiteX1" fmla="*/ 0 w 0"/>
                <a:gd name="connsiteY1" fmla="*/ 422031 h 422031"/>
              </a:gdLst>
              <a:ahLst/>
              <a:cxnLst>
                <a:cxn ang="0">
                  <a:pos x="connsiteX0" y="connsiteY0"/>
                </a:cxn>
                <a:cxn ang="0">
                  <a:pos x="connsiteX1" y="connsiteY1"/>
                </a:cxn>
              </a:cxnLst>
              <a:rect l="l" t="t" r="r" b="b"/>
              <a:pathLst>
                <a:path h="422031">
                  <a:moveTo>
                    <a:pt x="0" y="0"/>
                  </a:moveTo>
                  <a:lnTo>
                    <a:pt x="0" y="422031"/>
                  </a:lnTo>
                </a:path>
              </a:pathLst>
            </a:cu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solidFill>
                  <a:srgbClr val="021B98"/>
                </a:solidFill>
              </a:endParaRPr>
            </a:p>
          </p:txBody>
        </p:sp>
        <p:sp>
          <p:nvSpPr>
            <p:cNvPr id="33" name="Freeform 32">
              <a:extLst>
                <a:ext uri="{FF2B5EF4-FFF2-40B4-BE49-F238E27FC236}">
                  <a16:creationId xmlns:a16="http://schemas.microsoft.com/office/drawing/2014/main" id="{0F2F88C0-2D4A-CB5C-EE3B-88831F72FBB4}"/>
                </a:ext>
              </a:extLst>
            </p:cNvPr>
            <p:cNvSpPr/>
            <p:nvPr/>
          </p:nvSpPr>
          <p:spPr>
            <a:xfrm>
              <a:off x="3606271" y="1518557"/>
              <a:ext cx="0" cy="433689"/>
            </a:xfrm>
            <a:custGeom>
              <a:avLst/>
              <a:gdLst>
                <a:gd name="connsiteX0" fmla="*/ 0 w 0"/>
                <a:gd name="connsiteY0" fmla="*/ 0 h 450166"/>
                <a:gd name="connsiteX1" fmla="*/ 0 w 0"/>
                <a:gd name="connsiteY1" fmla="*/ 450166 h 450166"/>
              </a:gdLst>
              <a:ahLst/>
              <a:cxnLst>
                <a:cxn ang="0">
                  <a:pos x="connsiteX0" y="connsiteY0"/>
                </a:cxn>
                <a:cxn ang="0">
                  <a:pos x="connsiteX1" y="connsiteY1"/>
                </a:cxn>
              </a:cxnLst>
              <a:rect l="l" t="t" r="r" b="b"/>
              <a:pathLst>
                <a:path h="450166">
                  <a:moveTo>
                    <a:pt x="0" y="0"/>
                  </a:moveTo>
                  <a:lnTo>
                    <a:pt x="0" y="450166"/>
                  </a:lnTo>
                </a:path>
              </a:pathLst>
            </a:cu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solidFill>
                  <a:srgbClr val="021B98"/>
                </a:solidFill>
              </a:endParaRPr>
            </a:p>
          </p:txBody>
        </p:sp>
        <p:sp>
          <p:nvSpPr>
            <p:cNvPr id="34" name="Freeform 33">
              <a:extLst>
                <a:ext uri="{FF2B5EF4-FFF2-40B4-BE49-F238E27FC236}">
                  <a16:creationId xmlns:a16="http://schemas.microsoft.com/office/drawing/2014/main" id="{FE9E7839-2846-63FA-262E-86CAF6FD0B22}"/>
                </a:ext>
              </a:extLst>
            </p:cNvPr>
            <p:cNvSpPr/>
            <p:nvPr/>
          </p:nvSpPr>
          <p:spPr>
            <a:xfrm>
              <a:off x="2048773" y="1504259"/>
              <a:ext cx="1170108" cy="814956"/>
            </a:xfrm>
            <a:custGeom>
              <a:avLst/>
              <a:gdLst>
                <a:gd name="connsiteX0" fmla="*/ 206326 w 1191064"/>
                <a:gd name="connsiteY0" fmla="*/ 0 h 844062"/>
                <a:gd name="connsiteX1" fmla="*/ 164123 w 1191064"/>
                <a:gd name="connsiteY1" fmla="*/ 675249 h 844062"/>
                <a:gd name="connsiteX2" fmla="*/ 1191064 w 1191064"/>
                <a:gd name="connsiteY2" fmla="*/ 844062 h 844062"/>
              </a:gdLst>
              <a:ahLst/>
              <a:cxnLst>
                <a:cxn ang="0">
                  <a:pos x="connsiteX0" y="connsiteY0"/>
                </a:cxn>
                <a:cxn ang="0">
                  <a:pos x="connsiteX1" y="connsiteY1"/>
                </a:cxn>
                <a:cxn ang="0">
                  <a:pos x="connsiteX2" y="connsiteY2"/>
                </a:cxn>
              </a:cxnLst>
              <a:rect l="l" t="t" r="r" b="b"/>
              <a:pathLst>
                <a:path w="1191064" h="844062">
                  <a:moveTo>
                    <a:pt x="206326" y="0"/>
                  </a:moveTo>
                  <a:cubicBezTo>
                    <a:pt x="103163" y="267286"/>
                    <a:pt x="0" y="534572"/>
                    <a:pt x="164123" y="675249"/>
                  </a:cubicBezTo>
                  <a:cubicBezTo>
                    <a:pt x="328246" y="815926"/>
                    <a:pt x="759655" y="829994"/>
                    <a:pt x="1191064" y="844062"/>
                  </a:cubicBezTo>
                </a:path>
              </a:pathLst>
            </a:cu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solidFill>
                  <a:srgbClr val="021B98"/>
                </a:solidFill>
              </a:endParaRPr>
            </a:p>
          </p:txBody>
        </p:sp>
      </p:grpSp>
      <p:grpSp>
        <p:nvGrpSpPr>
          <p:cNvPr id="3" name="Group 36">
            <a:extLst>
              <a:ext uri="{FF2B5EF4-FFF2-40B4-BE49-F238E27FC236}">
                <a16:creationId xmlns:a16="http://schemas.microsoft.com/office/drawing/2014/main" id="{5D5C5A6F-793D-4418-1EE2-461F4700AEDE}"/>
              </a:ext>
            </a:extLst>
          </p:cNvPr>
          <p:cNvGrpSpPr>
            <a:grpSpLocks/>
          </p:cNvGrpSpPr>
          <p:nvPr/>
        </p:nvGrpSpPr>
        <p:grpSpPr bwMode="auto">
          <a:xfrm>
            <a:off x="2020888" y="3816350"/>
            <a:ext cx="4954587" cy="487363"/>
            <a:chOff x="2020947" y="3816353"/>
            <a:chExt cx="4954396" cy="486676"/>
          </a:xfrm>
        </p:grpSpPr>
        <p:cxnSp>
          <p:nvCxnSpPr>
            <p:cNvPr id="36" name="Straight Connector 35">
              <a:extLst>
                <a:ext uri="{FF2B5EF4-FFF2-40B4-BE49-F238E27FC236}">
                  <a16:creationId xmlns:a16="http://schemas.microsoft.com/office/drawing/2014/main" id="{DCEEE0F5-65AF-7C55-B6F3-85AF626F540B}"/>
                </a:ext>
              </a:extLst>
            </p:cNvPr>
            <p:cNvCxnSpPr/>
            <p:nvPr/>
          </p:nvCxnSpPr>
          <p:spPr>
            <a:xfrm>
              <a:off x="2020947" y="3816353"/>
              <a:ext cx="636562" cy="486676"/>
            </a:xfrm>
            <a:prstGeom prst="line">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0F20597-C371-3255-7E44-E764F2DAF880}"/>
                </a:ext>
              </a:extLst>
            </p:cNvPr>
            <p:cNvCxnSpPr>
              <a:stCxn id="21" idx="4"/>
            </p:cNvCxnSpPr>
            <p:nvPr/>
          </p:nvCxnSpPr>
          <p:spPr>
            <a:xfrm rot="5400000">
              <a:off x="3178470" y="4081068"/>
              <a:ext cx="408998" cy="34924"/>
            </a:xfrm>
            <a:prstGeom prst="line">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8328D4-4611-AA76-066A-95161A45EC66}"/>
                </a:ext>
              </a:extLst>
            </p:cNvPr>
            <p:cNvCxnSpPr>
              <a:stCxn id="22" idx="4"/>
            </p:cNvCxnSpPr>
            <p:nvPr/>
          </p:nvCxnSpPr>
          <p:spPr>
            <a:xfrm rot="5400000">
              <a:off x="4931050" y="4028731"/>
              <a:ext cx="478749" cy="69847"/>
            </a:xfrm>
            <a:prstGeom prst="line">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A06A317-6094-8E46-87CA-6E157D502B0D}"/>
                </a:ext>
              </a:extLst>
            </p:cNvPr>
            <p:cNvCxnSpPr>
              <a:stCxn id="23" idx="4"/>
            </p:cNvCxnSpPr>
            <p:nvPr/>
          </p:nvCxnSpPr>
          <p:spPr>
            <a:xfrm rot="5400000">
              <a:off x="6311328" y="3639015"/>
              <a:ext cx="478749" cy="849279"/>
            </a:xfrm>
            <a:prstGeom prst="line">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12A33A7-A7B9-F400-22CF-8BCDE1009C83}"/>
              </a:ext>
            </a:extLst>
          </p:cNvPr>
          <p:cNvCxnSpPr/>
          <p:nvPr/>
        </p:nvCxnSpPr>
        <p:spPr>
          <a:xfrm rot="5400000">
            <a:off x="4253707" y="5271294"/>
            <a:ext cx="347662" cy="0"/>
          </a:xfrm>
          <a:prstGeom prst="line">
            <a:avLst/>
          </a:prstGeom>
          <a:noFill/>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C9CC42B-ECF5-5292-7974-1A374A151795}"/>
              </a:ext>
            </a:extLst>
          </p:cNvPr>
          <p:cNvCxnSpPr/>
          <p:nvPr/>
        </p:nvCxnSpPr>
        <p:spPr>
          <a:xfrm rot="5400000">
            <a:off x="4289426" y="5762625"/>
            <a:ext cx="277812" cy="1587"/>
          </a:xfrm>
          <a:prstGeom prst="straightConnector1">
            <a:avLst/>
          </a:prstGeom>
          <a:noFill/>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BE1E185-E733-1F80-0564-E24729F4DE34}"/>
              </a:ext>
            </a:extLst>
          </p:cNvPr>
          <p:cNvSpPr/>
          <p:nvPr/>
        </p:nvSpPr>
        <p:spPr bwMode="auto">
          <a:xfrm>
            <a:off x="755650" y="0"/>
            <a:ext cx="7272338" cy="170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4" name="Group 38">
            <a:extLst>
              <a:ext uri="{FF2B5EF4-FFF2-40B4-BE49-F238E27FC236}">
                <a16:creationId xmlns:a16="http://schemas.microsoft.com/office/drawing/2014/main" id="{FD1701D1-99BA-D3CC-7A0C-4CFCB871BD54}"/>
              </a:ext>
            </a:extLst>
          </p:cNvPr>
          <p:cNvGrpSpPr>
            <a:grpSpLocks/>
          </p:cNvGrpSpPr>
          <p:nvPr/>
        </p:nvGrpSpPr>
        <p:grpSpPr bwMode="auto">
          <a:xfrm>
            <a:off x="1331913" y="692150"/>
            <a:ext cx="6335712" cy="792163"/>
            <a:chOff x="1331640" y="692696"/>
            <a:chExt cx="6336704" cy="791624"/>
          </a:xfrm>
        </p:grpSpPr>
        <p:sp>
          <p:nvSpPr>
            <p:cNvPr id="35" name="Rounded Rectangle 34">
              <a:extLst>
                <a:ext uri="{FF2B5EF4-FFF2-40B4-BE49-F238E27FC236}">
                  <a16:creationId xmlns:a16="http://schemas.microsoft.com/office/drawing/2014/main" id="{497F6F0B-5AE4-B303-D674-15A99834D637}"/>
                </a:ext>
              </a:extLst>
            </p:cNvPr>
            <p:cNvSpPr/>
            <p:nvPr/>
          </p:nvSpPr>
          <p:spPr>
            <a:xfrm>
              <a:off x="1331640" y="692696"/>
              <a:ext cx="6336704" cy="791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0498" name="TextBox 36">
              <a:extLst>
                <a:ext uri="{FF2B5EF4-FFF2-40B4-BE49-F238E27FC236}">
                  <a16:creationId xmlns:a16="http://schemas.microsoft.com/office/drawing/2014/main" id="{9D628333-8CC9-CD94-FC45-7A69CEE8309F}"/>
                </a:ext>
              </a:extLst>
            </p:cNvPr>
            <p:cNvSpPr txBox="1">
              <a:spLocks noChangeArrowheads="1"/>
            </p:cNvSpPr>
            <p:nvPr/>
          </p:nvSpPr>
          <p:spPr bwMode="auto">
            <a:xfrm>
              <a:off x="1547664" y="836712"/>
              <a:ext cx="5832648" cy="5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1600">
                  <a:solidFill>
                    <a:srgbClr val="004080"/>
                  </a:solidFill>
                </a:rPr>
                <a:t>1.kārta. Lokālie atlases konkursi skolās, VSAC, biedrībās, individuālie dalībnieki  </a:t>
              </a:r>
              <a:endParaRPr lang="lv-LV" altLang="en-LV" sz="1800">
                <a:solidFill>
                  <a:srgbClr val="00408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7"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C:\Users\Zane\Desktop\af_image.jpg">
            <a:extLst>
              <a:ext uri="{FF2B5EF4-FFF2-40B4-BE49-F238E27FC236}">
                <a16:creationId xmlns:a16="http://schemas.microsoft.com/office/drawing/2014/main" id="{5E7B7362-E89E-D99F-F976-D149A7278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343058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a:extLst>
              <a:ext uri="{FF2B5EF4-FFF2-40B4-BE49-F238E27FC236}">
                <a16:creationId xmlns:a16="http://schemas.microsoft.com/office/drawing/2014/main" id="{2F53B977-A408-A62D-D913-51B1EB49BB88}"/>
              </a:ext>
            </a:extLst>
          </p:cNvPr>
          <p:cNvSpPr>
            <a:spLocks noGrp="1"/>
          </p:cNvSpPr>
          <p:nvPr>
            <p:ph idx="1"/>
          </p:nvPr>
        </p:nvSpPr>
        <p:spPr>
          <a:xfrm>
            <a:off x="533400" y="990600"/>
            <a:ext cx="8229600" cy="5340350"/>
          </a:xfrm>
        </p:spPr>
        <p:txBody>
          <a:bodyPr/>
          <a:lstStyle/>
          <a:p>
            <a:pPr eaLnBrk="1">
              <a:buClr>
                <a:schemeClr val="tx1">
                  <a:lumMod val="85000"/>
                  <a:lumOff val="15000"/>
                </a:schemeClr>
              </a:buClr>
              <a:buSzPct val="95000"/>
            </a:pPr>
            <a:r>
              <a:rPr lang="lv-LV" altLang="en-LV" sz="2000" dirty="0">
                <a:solidFill>
                  <a:srgbClr val="004080"/>
                </a:solidFill>
                <a:ea typeface="ＭＳ Ｐゴシック" panose="020B0600070205080204" pitchFamily="34" charset="-128"/>
              </a:rPr>
              <a:t> </a:t>
            </a:r>
            <a:r>
              <a:rPr lang="lv-LV" altLang="en-LV" sz="2000" i="1" dirty="0">
                <a:solidFill>
                  <a:schemeClr val="accent1">
                    <a:lumMod val="50000"/>
                  </a:schemeClr>
                </a:solidFill>
                <a:ea typeface="ＭＳ Ｐゴシック" panose="020B0600070205080204" pitchFamily="34" charset="-128"/>
              </a:rPr>
              <a:t>radošās darbnīcas</a:t>
            </a:r>
            <a:r>
              <a:rPr lang="lv-LV" altLang="en-LV" sz="2000" dirty="0">
                <a:solidFill>
                  <a:schemeClr val="accent1">
                    <a:lumMod val="50000"/>
                  </a:schemeClr>
                </a:solidFill>
                <a:ea typeface="ＭＳ Ｐゴシック" panose="020B0600070205080204" pitchFamily="34" charset="-128"/>
              </a:rPr>
              <a:t>, </a:t>
            </a:r>
            <a:r>
              <a:rPr lang="lv-LV" altLang="en-LV" sz="2000" i="1" dirty="0">
                <a:solidFill>
                  <a:schemeClr val="accent1">
                    <a:lumMod val="50000"/>
                  </a:schemeClr>
                </a:solidFill>
                <a:ea typeface="ＭＳ Ｐゴシック" panose="020B0600070205080204" pitchFamily="34" charset="-128"/>
              </a:rPr>
              <a:t>meistarklases (dziedāšana, muzicēšana,</a:t>
            </a:r>
          </a:p>
          <a:p>
            <a:pPr marL="0" indent="0" eaLnBrk="1" hangingPunct="1">
              <a:buClr>
                <a:schemeClr val="tx1">
                  <a:lumMod val="85000"/>
                  <a:lumOff val="15000"/>
                </a:schemeClr>
              </a:buClr>
              <a:buSzPct val="95000"/>
              <a:buNone/>
            </a:pPr>
            <a:r>
              <a:rPr lang="lv-LV" altLang="en-LV" sz="2000" i="1" dirty="0">
                <a:solidFill>
                  <a:schemeClr val="accent1">
                    <a:lumMod val="50000"/>
                  </a:schemeClr>
                </a:solidFill>
                <a:ea typeface="ＭＳ Ｐゴシック" panose="020B0600070205080204" pitchFamily="34" charset="-128"/>
              </a:rPr>
              <a:t>       zīmēšana, fizioterapija) pie pieredzes bagātiem skolotājiem</a:t>
            </a:r>
            <a:r>
              <a:rPr lang="lv-LV" altLang="en-LV" sz="2000" dirty="0">
                <a:solidFill>
                  <a:schemeClr val="accent1">
                    <a:lumMod val="50000"/>
                  </a:schemeClr>
                </a:solidFill>
                <a:ea typeface="ＭＳ Ｐゴシック" panose="020B0600070205080204" pitchFamily="34" charset="-128"/>
              </a:rPr>
              <a:t>;</a:t>
            </a:r>
          </a:p>
          <a:p>
            <a:pPr eaLnBrk="1" hangingPunct="1">
              <a:buClr>
                <a:schemeClr val="tx1">
                  <a:lumMod val="85000"/>
                  <a:lumOff val="15000"/>
                </a:schemeClr>
              </a:buClr>
              <a:buSzPct val="95000"/>
            </a:pPr>
            <a:r>
              <a:rPr lang="lv-LV" altLang="en-LV" sz="2000" i="1" dirty="0">
                <a:solidFill>
                  <a:schemeClr val="accent1">
                    <a:lumMod val="50000"/>
                  </a:schemeClr>
                </a:solidFill>
                <a:ea typeface="ＭＳ Ｐゴシック" panose="020B0600070205080204" pitchFamily="34" charset="-128"/>
              </a:rPr>
              <a:t>komunikācijas iespēju veicināšana,  pašvērtējuma celšana (lekcijas,        praktiskas </a:t>
            </a:r>
            <a:r>
              <a:rPr lang="lv-LV" altLang="en-LV" sz="2000" i="1" dirty="0" err="1">
                <a:solidFill>
                  <a:schemeClr val="accent1">
                    <a:lumMod val="50000"/>
                  </a:schemeClr>
                </a:solidFill>
                <a:ea typeface="ＭＳ Ｐゴシック" panose="020B0600070205080204" pitchFamily="34" charset="-128"/>
              </a:rPr>
              <a:t>nodarības</a:t>
            </a:r>
            <a:r>
              <a:rPr lang="lv-LV" altLang="en-LV" sz="2000" i="1" dirty="0">
                <a:solidFill>
                  <a:schemeClr val="accent1">
                    <a:lumMod val="50000"/>
                  </a:schemeClr>
                </a:solidFill>
                <a:ea typeface="ＭＳ Ｐゴシック" panose="020B0600070205080204" pitchFamily="34" charset="-128"/>
              </a:rPr>
              <a:t> jauniešiem)</a:t>
            </a:r>
            <a:r>
              <a:rPr lang="lv-LV" altLang="en-LV" sz="2000" dirty="0">
                <a:solidFill>
                  <a:schemeClr val="accent1">
                    <a:lumMod val="50000"/>
                  </a:schemeClr>
                </a:solidFill>
                <a:ea typeface="ＭＳ Ｐゴシック" panose="020B0600070205080204" pitchFamily="34" charset="-128"/>
              </a:rPr>
              <a:t>;</a:t>
            </a:r>
          </a:p>
          <a:p>
            <a:pPr eaLnBrk="1" hangingPunct="1">
              <a:buClr>
                <a:schemeClr val="tx1">
                  <a:lumMod val="85000"/>
                  <a:lumOff val="15000"/>
                </a:schemeClr>
              </a:buClr>
              <a:buSzPct val="95000"/>
            </a:pPr>
            <a:r>
              <a:rPr lang="lv-LV" altLang="en-LV" sz="2000" dirty="0">
                <a:solidFill>
                  <a:schemeClr val="accent1">
                    <a:lumMod val="50000"/>
                  </a:schemeClr>
                </a:solidFill>
                <a:ea typeface="ＭＳ Ｐゴシック" panose="020B0600070205080204" pitchFamily="34" charset="-128"/>
              </a:rPr>
              <a:t> lekcijas vecākiem par viņiem aktuālām tēmām </a:t>
            </a:r>
            <a:r>
              <a:rPr lang="lv-LV" altLang="en-LV" sz="2000" dirty="0" err="1">
                <a:solidFill>
                  <a:schemeClr val="accent1">
                    <a:lumMod val="50000"/>
                  </a:schemeClr>
                </a:solidFill>
                <a:ea typeface="ＭＳ Ｐゴシック" panose="020B0600070205080204" pitchFamily="34" charset="-128"/>
              </a:rPr>
              <a:t>tēmām</a:t>
            </a:r>
            <a:endParaRPr lang="lv-LV" altLang="en-LV" sz="2000" dirty="0">
              <a:solidFill>
                <a:schemeClr val="accent1">
                  <a:lumMod val="50000"/>
                </a:schemeClr>
              </a:solidFill>
              <a:ea typeface="ＭＳ Ｐゴシック" panose="020B0600070205080204" pitchFamily="34" charset="-128"/>
            </a:endParaRPr>
          </a:p>
          <a:p>
            <a:pPr marL="0" indent="0" eaLnBrk="1" hangingPunct="1">
              <a:buClr>
                <a:schemeClr val="tx1">
                  <a:lumMod val="85000"/>
                  <a:lumOff val="15000"/>
                </a:schemeClr>
              </a:buClr>
              <a:buSzPct val="95000"/>
              <a:buNone/>
            </a:pPr>
            <a:r>
              <a:rPr lang="lv-LV" altLang="en-LV" sz="2000" dirty="0">
                <a:solidFill>
                  <a:srgbClr val="021B98"/>
                </a:solidFill>
                <a:ea typeface="ＭＳ Ｐゴシック" panose="020B0600070205080204" pitchFamily="34" charset="-128"/>
              </a:rPr>
              <a:t>	</a:t>
            </a:r>
          </a:p>
          <a:p>
            <a:pPr eaLnBrk="1" hangingPunct="1">
              <a:buFont typeface="Arial" panose="020B0604020202020204" pitchFamily="34" charset="0"/>
              <a:buNone/>
            </a:pPr>
            <a:endParaRPr lang="lv-LV" altLang="en-LV" sz="2000" dirty="0">
              <a:solidFill>
                <a:srgbClr val="021B98"/>
              </a:solidFill>
              <a:ea typeface="ＭＳ Ｐゴシック" panose="020B0600070205080204" pitchFamily="34" charset="-128"/>
            </a:endParaRPr>
          </a:p>
          <a:p>
            <a:pPr eaLnBrk="1" hangingPunct="1">
              <a:buFont typeface="Arial" panose="020B0604020202020204" pitchFamily="34" charset="0"/>
              <a:buNone/>
            </a:pPr>
            <a:r>
              <a:rPr lang="lv-LV" altLang="en-LV" sz="2000" dirty="0">
                <a:solidFill>
                  <a:srgbClr val="021B98"/>
                </a:solidFill>
                <a:ea typeface="ＭＳ Ｐゴシック" panose="020B0600070205080204" pitchFamily="34" charset="-128"/>
              </a:rPr>
              <a:t>	</a:t>
            </a:r>
          </a:p>
          <a:p>
            <a:pPr eaLnBrk="1">
              <a:buFont typeface="Arial" panose="020B0604020202020204" pitchFamily="34" charset="0"/>
              <a:buNone/>
            </a:pPr>
            <a:r>
              <a:rPr lang="lv-LV" altLang="en-LV" sz="2000" dirty="0">
                <a:solidFill>
                  <a:srgbClr val="021B98"/>
                </a:solidFill>
                <a:ea typeface="ＭＳ Ｐゴシック" panose="020B0600070205080204" pitchFamily="34" charset="-128"/>
              </a:rPr>
              <a:t>	</a:t>
            </a:r>
          </a:p>
          <a:p>
            <a:pPr eaLnBrk="1" hangingPunct="1">
              <a:buFont typeface="Arial" panose="020B0604020202020204" pitchFamily="34" charset="0"/>
              <a:buNone/>
            </a:pPr>
            <a:endParaRPr lang="lv-LV" altLang="en-LV" dirty="0">
              <a:ea typeface="ＭＳ Ｐゴシック" panose="020B0600070205080204" pitchFamily="34" charset="-128"/>
            </a:endParaRPr>
          </a:p>
        </p:txBody>
      </p:sp>
      <p:sp>
        <p:nvSpPr>
          <p:cNvPr id="24580" name="TextBox 3">
            <a:extLst>
              <a:ext uri="{FF2B5EF4-FFF2-40B4-BE49-F238E27FC236}">
                <a16:creationId xmlns:a16="http://schemas.microsoft.com/office/drawing/2014/main" id="{FB5C2C5A-B10F-0696-DA7E-8B44E0863A2F}"/>
              </a:ext>
            </a:extLst>
          </p:cNvPr>
          <p:cNvSpPr txBox="1">
            <a:spLocks noChangeArrowheads="1"/>
          </p:cNvSpPr>
          <p:nvPr/>
        </p:nvSpPr>
        <p:spPr bwMode="auto">
          <a:xfrm>
            <a:off x="5076825" y="115888"/>
            <a:ext cx="3959225" cy="708025"/>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3200" b="1" i="1">
                <a:solidFill>
                  <a:srgbClr val="953735"/>
                </a:solidFill>
                <a:latin typeface="Calibri" panose="020F0502020204030204" pitchFamily="34" charset="0"/>
              </a:rPr>
              <a:t>Mēs</a:t>
            </a:r>
            <a:r>
              <a:rPr lang="lv-LV" altLang="en-LV" sz="4000" b="1" i="1">
                <a:solidFill>
                  <a:srgbClr val="953735"/>
                </a:solidFill>
                <a:latin typeface="Calibri" panose="020F0502020204030204" pitchFamily="34" charset="0"/>
              </a:rPr>
              <a:t> </a:t>
            </a:r>
            <a:r>
              <a:rPr lang="lv-LV" altLang="en-LV" sz="3200" b="1" i="1">
                <a:solidFill>
                  <a:srgbClr val="953735"/>
                </a:solidFill>
                <a:latin typeface="Calibri" panose="020F0502020204030204" pitchFamily="34" charset="0"/>
              </a:rPr>
              <a:t>attīstāmies</a:t>
            </a:r>
          </a:p>
        </p:txBody>
      </p:sp>
      <p:pic>
        <p:nvPicPr>
          <p:cNvPr id="22533" name="Picture 5" descr="C:\Users\Zane\Desktop\child-painting.jpg">
            <a:extLst>
              <a:ext uri="{FF2B5EF4-FFF2-40B4-BE49-F238E27FC236}">
                <a16:creationId xmlns:a16="http://schemas.microsoft.com/office/drawing/2014/main" id="{138160FC-C922-7572-82DE-A8E7876B0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045" y="3112995"/>
            <a:ext cx="355123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10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10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fade">
                                      <p:cBhvr>
                                        <p:cTn id="27"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Zane\Documents\Darbs\Festivalu fonds\Nāc Līdzās 2010\koordinātes\1112194759_7c66219bef.jpg">
            <a:extLst>
              <a:ext uri="{FF2B5EF4-FFF2-40B4-BE49-F238E27FC236}">
                <a16:creationId xmlns:a16="http://schemas.microsoft.com/office/drawing/2014/main" id="{6B8C3257-E3F9-0D64-1DAB-94A8A5049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785772"/>
            <a:ext cx="4474235" cy="307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7">
            <a:extLst>
              <a:ext uri="{FF2B5EF4-FFF2-40B4-BE49-F238E27FC236}">
                <a16:creationId xmlns:a16="http://schemas.microsoft.com/office/drawing/2014/main" id="{262F3DC8-8B52-960D-2658-FD91BE90C725}"/>
              </a:ext>
            </a:extLst>
          </p:cNvPr>
          <p:cNvSpPr txBox="1">
            <a:spLocks noChangeArrowheads="1"/>
          </p:cNvSpPr>
          <p:nvPr/>
        </p:nvSpPr>
        <p:spPr bwMode="auto">
          <a:xfrm>
            <a:off x="468313" y="908050"/>
            <a:ext cx="8280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lv-LV" altLang="en-LV" sz="1800">
              <a:solidFill>
                <a:srgbClr val="021B98"/>
              </a:solidFill>
              <a:latin typeface="Calibri" panose="020F0502020204030204" pitchFamily="34" charset="0"/>
            </a:endParaRPr>
          </a:p>
          <a:p>
            <a:pPr eaLnBrk="1" hangingPunct="1">
              <a:buFont typeface="Arial" panose="020B0604020202020204" pitchFamily="34" charset="0"/>
              <a:buNone/>
            </a:pPr>
            <a:r>
              <a:rPr lang="lv-LV" altLang="en-LV" sz="1800">
                <a:solidFill>
                  <a:srgbClr val="021B98"/>
                </a:solidFill>
              </a:rPr>
              <a:t>			</a:t>
            </a:r>
          </a:p>
          <a:p>
            <a:pPr eaLnBrk="1" hangingPunct="1"/>
            <a:endParaRPr lang="lv-LV" altLang="en-LV" sz="1800">
              <a:solidFill>
                <a:srgbClr val="021B98"/>
              </a:solidFill>
              <a:latin typeface="Calibri" panose="020F0502020204030204" pitchFamily="34" charset="0"/>
            </a:endParaRPr>
          </a:p>
          <a:p>
            <a:pPr eaLnBrk="1" hangingPunct="1"/>
            <a:endParaRPr lang="lv-LV" altLang="en-LV" sz="1800">
              <a:latin typeface="Calibri" panose="020F0502020204030204" pitchFamily="34" charset="0"/>
            </a:endParaRPr>
          </a:p>
        </p:txBody>
      </p:sp>
      <p:sp>
        <p:nvSpPr>
          <p:cNvPr id="2" name="Content Placeholder 3">
            <a:extLst>
              <a:ext uri="{FF2B5EF4-FFF2-40B4-BE49-F238E27FC236}">
                <a16:creationId xmlns:a16="http://schemas.microsoft.com/office/drawing/2014/main" id="{7855CC28-603E-E596-4EDF-6676658D42F9}"/>
              </a:ext>
            </a:extLst>
          </p:cNvPr>
          <p:cNvSpPr>
            <a:spLocks noGrp="1"/>
          </p:cNvSpPr>
          <p:nvPr>
            <p:ph idx="1"/>
          </p:nvPr>
        </p:nvSpPr>
        <p:spPr>
          <a:xfrm>
            <a:off x="468313" y="836612"/>
            <a:ext cx="8229600" cy="5472707"/>
          </a:xfrm>
        </p:spPr>
        <p:txBody>
          <a:bodyPr/>
          <a:lstStyle/>
          <a:p>
            <a:pPr eaLnBrk="1" hangingPunct="1">
              <a:buFont typeface="Arial" panose="020B0604020202020204" pitchFamily="34" charset="0"/>
              <a:buNone/>
            </a:pPr>
            <a:r>
              <a:rPr lang="lv-LV" altLang="en-LV" sz="2000" dirty="0">
                <a:solidFill>
                  <a:srgbClr val="021B98"/>
                </a:solidFill>
                <a:ea typeface="ＭＳ Ｐゴシック" panose="020B0600070205080204" pitchFamily="34" charset="-128"/>
              </a:rPr>
              <a:t>	</a:t>
            </a:r>
          </a:p>
          <a:p>
            <a:pPr eaLnBrk="1" hangingPunct="1">
              <a:buFont typeface="Arial" panose="020B0604020202020204" pitchFamily="34" charset="0"/>
              <a:buNone/>
            </a:pPr>
            <a:endParaRPr lang="lv-LV" altLang="en-LV" sz="2000" dirty="0">
              <a:solidFill>
                <a:srgbClr val="021B98"/>
              </a:solidFill>
              <a:ea typeface="ＭＳ Ｐゴシック" panose="020B0600070205080204" pitchFamily="34" charset="-128"/>
            </a:endParaRPr>
          </a:p>
          <a:p>
            <a:pPr eaLnBrk="1" hangingPunct="1"/>
            <a:r>
              <a:rPr lang="lv-LV" altLang="en-LV" sz="2000" dirty="0">
                <a:solidFill>
                  <a:schemeClr val="accent1">
                    <a:lumMod val="50000"/>
                  </a:schemeClr>
                </a:solidFill>
                <a:ea typeface="ＭＳ Ｐゴシック" panose="020B0600070205080204" pitchFamily="34" charset="-128"/>
              </a:rPr>
              <a:t>Labdarības akcija Nāc līdzās Ziemassvētkos! ar LTV un LR1 </a:t>
            </a:r>
          </a:p>
          <a:p>
            <a:pPr eaLnBrk="1" hangingPunct="1"/>
            <a:r>
              <a:rPr lang="lv-LV" altLang="en-LV" sz="2000" dirty="0">
                <a:solidFill>
                  <a:schemeClr val="accent1">
                    <a:lumMod val="50000"/>
                  </a:schemeClr>
                </a:solidFill>
                <a:ea typeface="ＭＳ Ｐゴシック" panose="020B0600070205080204" pitchFamily="34" charset="-128"/>
              </a:rPr>
              <a:t>Radošās izstādes reģionos</a:t>
            </a:r>
          </a:p>
          <a:p>
            <a:pPr eaLnBrk="1" hangingPunct="1"/>
            <a:r>
              <a:rPr lang="lv-LV" altLang="en-LV" sz="2000" dirty="0">
                <a:solidFill>
                  <a:schemeClr val="accent1">
                    <a:lumMod val="50000"/>
                  </a:schemeClr>
                </a:solidFill>
                <a:ea typeface="ＭＳ Ｐゴシック" panose="020B0600070205080204" pitchFamily="34" charset="-128"/>
              </a:rPr>
              <a:t>Dzejas grāmata “Ienākšana“</a:t>
            </a:r>
          </a:p>
          <a:p>
            <a:pPr eaLnBrk="1" hangingPunct="1"/>
            <a:r>
              <a:rPr lang="lv-LV" altLang="en-LV" sz="2000" dirty="0">
                <a:solidFill>
                  <a:schemeClr val="accent1">
                    <a:lumMod val="50000"/>
                  </a:schemeClr>
                </a:solidFill>
                <a:ea typeface="ＭＳ Ｐゴシック" panose="020B0600070205080204" pitchFamily="34" charset="-128"/>
              </a:rPr>
              <a:t>Fotoizstādes (līdz šim izveidotas 3 ceļojošas izstādes, autori jaunieši)</a:t>
            </a:r>
          </a:p>
          <a:p>
            <a:pPr eaLnBrk="1" hangingPunct="1"/>
            <a:r>
              <a:rPr lang="lv-LV" altLang="en-LV" sz="2000" dirty="0">
                <a:solidFill>
                  <a:schemeClr val="accent1">
                    <a:lumMod val="50000"/>
                  </a:schemeClr>
                </a:solidFill>
                <a:ea typeface="ＭＳ Ｐゴシック" panose="020B0600070205080204" pitchFamily="34" charset="-128"/>
              </a:rPr>
              <a:t>CD ierakstīšana – kora dziesmas, pasakas un teikas, Ziemassvētku albumi</a:t>
            </a:r>
          </a:p>
          <a:p>
            <a:pPr eaLnBrk="1" hangingPunct="1"/>
            <a:r>
              <a:rPr lang="lv-LV" altLang="en-LV" sz="2000" dirty="0">
                <a:solidFill>
                  <a:schemeClr val="accent1">
                    <a:lumMod val="50000"/>
                  </a:schemeClr>
                </a:solidFill>
                <a:ea typeface="ＭＳ Ｐゴシック" panose="020B0600070205080204" pitchFamily="34" charset="-128"/>
              </a:rPr>
              <a:t>Fotoalbums Nāc līdzās! 20 gadi</a:t>
            </a:r>
          </a:p>
          <a:p>
            <a:pPr eaLnBrk="1" hangingPunct="1"/>
            <a:r>
              <a:rPr lang="lv-LV" altLang="en-LV" sz="2000" dirty="0">
                <a:solidFill>
                  <a:schemeClr val="accent1">
                    <a:lumMod val="50000"/>
                  </a:schemeClr>
                </a:solidFill>
                <a:ea typeface="ＭＳ Ｐゴシック" panose="020B0600070205080204" pitchFamily="34" charset="-128"/>
              </a:rPr>
              <a:t>Koncerti pansionātos un citur</a:t>
            </a:r>
          </a:p>
          <a:p>
            <a:pPr eaLnBrk="1" hangingPunct="1"/>
            <a:r>
              <a:rPr lang="lv-LV" altLang="en-LV" sz="2000" dirty="0">
                <a:solidFill>
                  <a:schemeClr val="accent1">
                    <a:lumMod val="50000"/>
                  </a:schemeClr>
                </a:solidFill>
                <a:ea typeface="ＭＳ Ｐゴシック" panose="020B0600070205080204" pitchFamily="34" charset="-128"/>
              </a:rPr>
              <a:t>Fotoizstāde «Mirklis citur» - bildēs</a:t>
            </a:r>
          </a:p>
          <a:p>
            <a:pPr marL="0" indent="0" eaLnBrk="1" hangingPunct="1">
              <a:buNone/>
            </a:pPr>
            <a:r>
              <a:rPr lang="lv-LV" altLang="en-LV" sz="2000" dirty="0">
                <a:solidFill>
                  <a:schemeClr val="accent1">
                    <a:lumMod val="50000"/>
                  </a:schemeClr>
                </a:solidFill>
                <a:ea typeface="ＭＳ Ｐゴシック" panose="020B0600070205080204" pitchFamily="34" charset="-128"/>
              </a:rPr>
              <a:t>      jauniešus iemūžinājusi profesionāla fotogrāfe</a:t>
            </a:r>
          </a:p>
          <a:p>
            <a:pPr eaLnBrk="1" hangingPunct="1"/>
            <a:r>
              <a:rPr lang="lv-LV" altLang="en-LV" sz="2000" dirty="0">
                <a:solidFill>
                  <a:schemeClr val="accent1">
                    <a:lumMod val="50000"/>
                  </a:schemeClr>
                </a:solidFill>
                <a:ea typeface="ＭＳ Ｐゴシック" panose="020B0600070205080204" pitchFamily="34" charset="-128"/>
              </a:rPr>
              <a:t>Fonds noorganizējis 4 starptautiskas konferences </a:t>
            </a:r>
          </a:p>
          <a:p>
            <a:pPr marL="0" indent="0" eaLnBrk="1" hangingPunct="1">
              <a:buNone/>
            </a:pPr>
            <a:r>
              <a:rPr lang="lv-LV" altLang="en-LV" sz="2000" dirty="0">
                <a:solidFill>
                  <a:schemeClr val="accent1">
                    <a:lumMod val="50000"/>
                  </a:schemeClr>
                </a:solidFill>
                <a:ea typeface="ＭＳ Ｐゴシック" panose="020B0600070205080204" pitchFamily="34" charset="-128"/>
              </a:rPr>
              <a:t>par </a:t>
            </a:r>
            <a:r>
              <a:rPr lang="lv-LV" altLang="en-LV" sz="2000" dirty="0" err="1">
                <a:solidFill>
                  <a:schemeClr val="accent1">
                    <a:lumMod val="50000"/>
                  </a:schemeClr>
                </a:solidFill>
                <a:ea typeface="ＭＳ Ｐゴシック" panose="020B0600070205080204" pitchFamily="34" charset="-128"/>
              </a:rPr>
              <a:t>ieklaujošas</a:t>
            </a:r>
            <a:r>
              <a:rPr lang="lv-LV" altLang="en-LV" sz="2000" dirty="0">
                <a:solidFill>
                  <a:schemeClr val="accent1">
                    <a:lumMod val="50000"/>
                  </a:schemeClr>
                </a:solidFill>
                <a:ea typeface="ＭＳ Ｐゴシック" panose="020B0600070205080204" pitchFamily="34" charset="-128"/>
              </a:rPr>
              <a:t> sabiedrības veicināšanas</a:t>
            </a:r>
          </a:p>
          <a:p>
            <a:pPr marL="0" indent="0" eaLnBrk="1" hangingPunct="1">
              <a:buNone/>
            </a:pPr>
            <a:r>
              <a:rPr lang="lv-LV" altLang="en-LV" sz="2000" dirty="0">
                <a:solidFill>
                  <a:schemeClr val="accent1">
                    <a:lumMod val="50000"/>
                  </a:schemeClr>
                </a:solidFill>
                <a:ea typeface="ＭＳ Ｐゴシック" panose="020B0600070205080204" pitchFamily="34" charset="-128"/>
              </a:rPr>
              <a:t>jautājumiem</a:t>
            </a:r>
          </a:p>
          <a:p>
            <a:pPr eaLnBrk="1" hangingPunct="1">
              <a:buFont typeface="Arial" panose="020B0604020202020204" pitchFamily="34" charset="0"/>
              <a:buNone/>
            </a:pPr>
            <a:r>
              <a:rPr lang="lv-LV" altLang="en-LV" sz="2000" dirty="0">
                <a:solidFill>
                  <a:srgbClr val="021B98"/>
                </a:solidFill>
                <a:ea typeface="ＭＳ Ｐゴシック" panose="020B0600070205080204" pitchFamily="34" charset="-128"/>
              </a:rPr>
              <a:t>	</a:t>
            </a:r>
          </a:p>
          <a:p>
            <a:pPr eaLnBrk="1" hangingPunct="1">
              <a:buFont typeface="Arial" panose="020B0604020202020204" pitchFamily="34" charset="0"/>
              <a:buNone/>
            </a:pPr>
            <a:endParaRPr lang="lv-LV" altLang="en-LV" sz="2000" dirty="0">
              <a:solidFill>
                <a:srgbClr val="021B98"/>
              </a:solidFill>
              <a:ea typeface="ＭＳ Ｐゴシック" panose="020B0600070205080204" pitchFamily="34" charset="-128"/>
            </a:endParaRPr>
          </a:p>
          <a:p>
            <a:pPr eaLnBrk="1" hangingPunct="1">
              <a:buFont typeface="Arial" panose="020B0604020202020204" pitchFamily="34" charset="0"/>
              <a:buNone/>
            </a:pPr>
            <a:r>
              <a:rPr lang="lv-LV" altLang="en-LV" sz="2000" dirty="0">
                <a:solidFill>
                  <a:srgbClr val="021B98"/>
                </a:solidFill>
                <a:ea typeface="ＭＳ Ｐゴシック" panose="020B0600070205080204" pitchFamily="34" charset="-128"/>
              </a:rPr>
              <a:t>	</a:t>
            </a:r>
          </a:p>
          <a:p>
            <a:pPr eaLnBrk="1" hangingPunct="1">
              <a:buFont typeface="Arial" panose="020B0604020202020204" pitchFamily="34" charset="0"/>
              <a:buNone/>
            </a:pPr>
            <a:endParaRPr lang="lv-LV" altLang="en-LV" sz="2000" dirty="0">
              <a:solidFill>
                <a:srgbClr val="021B98"/>
              </a:solidFill>
              <a:ea typeface="ＭＳ Ｐゴシック" panose="020B0600070205080204" pitchFamily="34" charset="-128"/>
            </a:endParaRPr>
          </a:p>
          <a:p>
            <a:pPr eaLnBrk="1" hangingPunct="1">
              <a:buFont typeface="Arial" panose="020B0604020202020204" pitchFamily="34" charset="0"/>
              <a:buNone/>
            </a:pPr>
            <a:r>
              <a:rPr lang="lv-LV" altLang="en-LV" sz="2000" dirty="0">
                <a:solidFill>
                  <a:srgbClr val="021B98"/>
                </a:solidFill>
                <a:ea typeface="ＭＳ Ｐゴシック" panose="020B0600070205080204" pitchFamily="34" charset="-128"/>
              </a:rPr>
              <a:t>	</a:t>
            </a:r>
          </a:p>
        </p:txBody>
      </p:sp>
      <p:sp>
        <p:nvSpPr>
          <p:cNvPr id="26628" name="TextBox 4">
            <a:extLst>
              <a:ext uri="{FF2B5EF4-FFF2-40B4-BE49-F238E27FC236}">
                <a16:creationId xmlns:a16="http://schemas.microsoft.com/office/drawing/2014/main" id="{17716EF1-5326-5019-9A6C-14532CF59E0A}"/>
              </a:ext>
            </a:extLst>
          </p:cNvPr>
          <p:cNvSpPr txBox="1">
            <a:spLocks noChangeArrowheads="1"/>
          </p:cNvSpPr>
          <p:nvPr/>
        </p:nvSpPr>
        <p:spPr bwMode="auto">
          <a:xfrm>
            <a:off x="4859338" y="115888"/>
            <a:ext cx="4176712" cy="1323975"/>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lv-LV" altLang="en-LV" sz="4000" b="1" i="1">
                <a:solidFill>
                  <a:srgbClr val="953735"/>
                </a:solidFill>
                <a:latin typeface="Calibri" panose="020F0502020204030204" pitchFamily="34" charset="0"/>
              </a:rPr>
              <a:t>Mēs apliecināmies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fade">
                                      <p:cBhvr>
                                        <p:cTn id="77" dur="1000"/>
                                        <p:tgtEl>
                                          <p:spTgt spid="2">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
                                            <p:txEl>
                                              <p:pRg st="16" end="16"/>
                                            </p:txEl>
                                          </p:spTgt>
                                        </p:tgtEl>
                                        <p:attrNameLst>
                                          <p:attrName>style.visibility</p:attrName>
                                        </p:attrNameLst>
                                      </p:cBhvr>
                                      <p:to>
                                        <p:strVal val="visible"/>
                                      </p:to>
                                    </p:set>
                                    <p:animEffect transition="in" filter="fade">
                                      <p:cBhvr>
                                        <p:cTn id="82" dur="1000"/>
                                        <p:tgtEl>
                                          <p:spTgt spid="2">
                                            <p:txEl>
                                              <p:pRg st="16" end="1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animEffect transition="in" filter="fade">
                                      <p:cBhvr>
                                        <p:cTn id="87" dur="1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B3F0C08-6975-0ED0-AAB6-42A1DA72E3DE}"/>
              </a:ext>
            </a:extLst>
          </p:cNvPr>
          <p:cNvSpPr>
            <a:spLocks noGrp="1"/>
          </p:cNvSpPr>
          <p:nvPr>
            <p:ph type="title"/>
          </p:nvPr>
        </p:nvSpPr>
        <p:spPr/>
        <p:txBody>
          <a:bodyPr/>
          <a:lstStyle/>
          <a:p>
            <a:r>
              <a:rPr lang="lv-LV" altLang="en-LV" sz="3200" b="1" i="1">
                <a:solidFill>
                  <a:srgbClr val="C00000"/>
                </a:solidFill>
                <a:latin typeface="Charter Roman" panose="02040503050506020203" pitchFamily="18" charset="0"/>
                <a:ea typeface="ＭＳ Ｐゴシック" panose="020B0600070205080204" pitchFamily="34" charset="-128"/>
              </a:rPr>
              <a:t>Mūsu lepnums - Nāc līdzās! koris</a:t>
            </a:r>
          </a:p>
        </p:txBody>
      </p:sp>
      <p:sp>
        <p:nvSpPr>
          <p:cNvPr id="3" name="Content Placeholder 2">
            <a:extLst>
              <a:ext uri="{FF2B5EF4-FFF2-40B4-BE49-F238E27FC236}">
                <a16:creationId xmlns:a16="http://schemas.microsoft.com/office/drawing/2014/main" id="{AABCA3D6-92D8-56C2-39E5-2D4B9B714E09}"/>
              </a:ext>
            </a:extLst>
          </p:cNvPr>
          <p:cNvSpPr>
            <a:spLocks noGrp="1"/>
          </p:cNvSpPr>
          <p:nvPr>
            <p:ph idx="1"/>
          </p:nvPr>
        </p:nvSpPr>
        <p:spPr>
          <a:xfrm>
            <a:off x="457200" y="1295400"/>
            <a:ext cx="8579296" cy="5562600"/>
          </a:xfrm>
        </p:spPr>
        <p:txBody>
          <a:bodyPr/>
          <a:lstStyle/>
          <a:p>
            <a:pPr algn="ctr">
              <a:buClr>
                <a:srgbClr val="17375E"/>
              </a:buClr>
              <a:buFont typeface="Arial" panose="020B0604020202020204" pitchFamily="34" charset="0"/>
              <a:buNone/>
            </a:pPr>
            <a:r>
              <a:rPr lang="lv-LV" altLang="en-LV" sz="2000" b="1" i="1" dirty="0">
                <a:solidFill>
                  <a:schemeClr val="accent1">
                    <a:lumMod val="50000"/>
                  </a:schemeClr>
                </a:solidFill>
                <a:ea typeface="ＭＳ Ｐゴシック" panose="020B0600070205080204" pitchFamily="34" charset="-128"/>
              </a:rPr>
              <a:t>Pirmā kopā sanākšana - 2013.gada 9.jūnijs</a:t>
            </a:r>
          </a:p>
          <a:p>
            <a:pPr algn="ctr">
              <a:buClr>
                <a:srgbClr val="17375E"/>
              </a:buClr>
              <a:buNone/>
            </a:pPr>
            <a:r>
              <a:rPr lang="lv-LV" altLang="en-LV" sz="2000" b="1" i="1" dirty="0">
                <a:solidFill>
                  <a:schemeClr val="accent1">
                    <a:lumMod val="50000"/>
                  </a:schemeClr>
                </a:solidFill>
                <a:ea typeface="ＭＳ Ｐゴシック" panose="020B0600070205080204" pitchFamily="34" charset="-128"/>
              </a:rPr>
              <a:t> pirmie diriģenti Aira Birziņa un Rūdolfs Bērtiņš</a:t>
            </a:r>
          </a:p>
          <a:p>
            <a:pPr algn="ctr">
              <a:buClr>
                <a:srgbClr val="17375E"/>
              </a:buClr>
              <a:buNone/>
            </a:pPr>
            <a:r>
              <a:rPr lang="lv-LV" altLang="en-LV" sz="2000" b="1" i="1" dirty="0">
                <a:solidFill>
                  <a:schemeClr val="accent1">
                    <a:lumMod val="50000"/>
                  </a:schemeClr>
                </a:solidFill>
                <a:ea typeface="ＭＳ Ｐゴシック" panose="020B0600070205080204" pitchFamily="34" charset="-128"/>
              </a:rPr>
              <a:t>Mērķis bija dziedāt Dziesmu svētkos un mēs to izdarījām </a:t>
            </a:r>
            <a:r>
              <a:rPr lang="en-US" altLang="en-LV" sz="2000" b="1" i="1" dirty="0">
                <a:solidFill>
                  <a:schemeClr val="accent1">
                    <a:lumMod val="50000"/>
                  </a:schemeClr>
                </a:solidFill>
                <a:ea typeface="ＭＳ Ｐゴシック" panose="020B0600070205080204" pitchFamily="34" charset="-128"/>
                <a:sym typeface="Wingdings" pitchFamily="2" charset="2"/>
              </a:rPr>
              <a:t>!</a:t>
            </a:r>
          </a:p>
          <a:p>
            <a:pPr algn="ctr">
              <a:buClr>
                <a:srgbClr val="17375E"/>
              </a:buClr>
              <a:buNone/>
            </a:pPr>
            <a:endParaRPr lang="en-US" altLang="en-LV" sz="2000" b="1" i="1" dirty="0">
              <a:solidFill>
                <a:schemeClr val="accent1">
                  <a:lumMod val="50000"/>
                </a:schemeClr>
              </a:solidFill>
              <a:ea typeface="ＭＳ Ｐゴシック" panose="020B0600070205080204" pitchFamily="34" charset="-128"/>
              <a:sym typeface="Wingdings" pitchFamily="2" charset="2"/>
            </a:endParaRPr>
          </a:p>
          <a:p>
            <a:pPr algn="ctr">
              <a:buClr>
                <a:srgbClr val="17375E"/>
              </a:buClr>
              <a:buFont typeface="Arial" panose="020B0604020202020204" pitchFamily="34" charset="0"/>
              <a:buNone/>
            </a:pPr>
            <a:r>
              <a:rPr lang="en-US" altLang="en-LV" sz="2000" b="1" i="1" dirty="0" err="1">
                <a:solidFill>
                  <a:schemeClr val="accent1">
                    <a:lumMod val="50000"/>
                  </a:schemeClr>
                </a:solidFill>
                <a:ea typeface="ＭＳ Ｐゴシック" panose="020B0600070205080204" pitchFamily="34" charset="-128"/>
                <a:sym typeface="Wingdings" pitchFamily="2" charset="2"/>
              </a:rPr>
              <a:t>Šodien</a:t>
            </a:r>
            <a:r>
              <a:rPr lang="en-US" altLang="en-LV" sz="2000" b="1" i="1" dirty="0">
                <a:solidFill>
                  <a:schemeClr val="accent1">
                    <a:lumMod val="50000"/>
                  </a:schemeClr>
                </a:solidFill>
                <a:ea typeface="ＭＳ Ｐゴシック" panose="020B0600070205080204" pitchFamily="34" charset="-128"/>
                <a:sym typeface="Wingdings" pitchFamily="2" charset="2"/>
              </a:rPr>
              <a:t> kora </a:t>
            </a:r>
            <a:r>
              <a:rPr lang="en-US" altLang="en-LV" sz="2000" b="1" i="1" dirty="0" err="1">
                <a:solidFill>
                  <a:schemeClr val="accent1">
                    <a:lumMod val="50000"/>
                  </a:schemeClr>
                </a:solidFill>
                <a:ea typeface="ＭＳ Ｐゴシック" panose="020B0600070205080204" pitchFamily="34" charset="-128"/>
                <a:sym typeface="Wingdings" pitchFamily="2" charset="2"/>
              </a:rPr>
              <a:t>diriģents</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Imants</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Točs</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viņa</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vadībā</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tapusi</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jauna</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koncertprogramma</a:t>
            </a:r>
            <a:r>
              <a:rPr lang="en-US" altLang="en-LV" sz="2000" b="1" i="1" dirty="0">
                <a:solidFill>
                  <a:schemeClr val="accent1">
                    <a:lumMod val="50000"/>
                  </a:schemeClr>
                </a:solidFill>
                <a:ea typeface="ＭＳ Ｐゴシック" panose="020B0600070205080204" pitchFamily="34" charset="-128"/>
                <a:sym typeface="Wingdings" pitchFamily="2" charset="2"/>
              </a:rPr>
              <a:t> un </a:t>
            </a:r>
            <a:r>
              <a:rPr lang="en-US" altLang="en-LV" sz="2000" b="1" i="1" dirty="0" err="1">
                <a:solidFill>
                  <a:schemeClr val="accent1">
                    <a:lumMod val="50000"/>
                  </a:schemeClr>
                </a:solidFill>
                <a:ea typeface="ＭＳ Ｐゴシック" panose="020B0600070205080204" pitchFamily="34" charset="-128"/>
                <a:sym typeface="Wingdings" pitchFamily="2" charset="2"/>
              </a:rPr>
              <a:t>esam</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atkal</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ceļā</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uz</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Dziesmu</a:t>
            </a:r>
            <a:r>
              <a:rPr lang="en-US" altLang="en-LV" sz="2000" b="1" i="1" dirty="0">
                <a:solidFill>
                  <a:schemeClr val="accent1">
                    <a:lumMod val="50000"/>
                  </a:schemeClr>
                </a:solidFill>
                <a:ea typeface="ＭＳ Ｐゴシック" panose="020B0600070205080204" pitchFamily="34" charset="-128"/>
                <a:sym typeface="Wingdings" pitchFamily="2" charset="2"/>
              </a:rPr>
              <a:t> </a:t>
            </a:r>
            <a:r>
              <a:rPr lang="en-US" altLang="en-LV" sz="2000" b="1" i="1" dirty="0" err="1">
                <a:solidFill>
                  <a:schemeClr val="accent1">
                    <a:lumMod val="50000"/>
                  </a:schemeClr>
                </a:solidFill>
                <a:ea typeface="ＭＳ Ｐゴシック" panose="020B0600070205080204" pitchFamily="34" charset="-128"/>
                <a:sym typeface="Wingdings" pitchFamily="2" charset="2"/>
              </a:rPr>
              <a:t>svētkiem</a:t>
            </a:r>
            <a:endParaRPr lang="en-US" altLang="en-LV" sz="2000" b="1" i="1" dirty="0">
              <a:solidFill>
                <a:schemeClr val="accent1">
                  <a:lumMod val="50000"/>
                </a:schemeClr>
              </a:solidFill>
              <a:ea typeface="ＭＳ Ｐゴシック" panose="020B0600070205080204" pitchFamily="34" charset="-128"/>
              <a:sym typeface="Wingdings" pitchFamily="2" charset="2"/>
            </a:endParaRPr>
          </a:p>
          <a:p>
            <a:pPr algn="ctr">
              <a:buClr>
                <a:srgbClr val="17375E"/>
              </a:buClr>
              <a:buFont typeface="Arial" panose="020B0604020202020204" pitchFamily="34" charset="0"/>
              <a:buNone/>
            </a:pPr>
            <a:endParaRPr lang="en-US" altLang="en-LV" sz="2400" b="1" i="1" dirty="0">
              <a:solidFill>
                <a:srgbClr val="004080"/>
              </a:solidFill>
              <a:ea typeface="ＭＳ Ｐゴシック" panose="020B0600070205080204" pitchFamily="34" charset="-128"/>
              <a:sym typeface="Wingdings" pitchFamily="2" charset="2"/>
            </a:endParaRPr>
          </a:p>
          <a:p>
            <a:pPr algn="ctr">
              <a:buClr>
                <a:srgbClr val="17375E"/>
              </a:buClr>
              <a:buFont typeface="Arial" panose="020B0604020202020204" pitchFamily="34" charset="0"/>
              <a:buNone/>
            </a:pPr>
            <a:endParaRPr lang="lv-LV" altLang="en-LV" sz="2400" b="1" i="1" dirty="0">
              <a:solidFill>
                <a:srgbClr val="004080"/>
              </a:solidFill>
              <a:ea typeface="ＭＳ Ｐゴシック" panose="020B0600070205080204" pitchFamily="34" charset="-128"/>
            </a:endParaRPr>
          </a:p>
        </p:txBody>
      </p:sp>
      <p:pic>
        <p:nvPicPr>
          <p:cNvPr id="26628" name="Picture 3">
            <a:extLst>
              <a:ext uri="{FF2B5EF4-FFF2-40B4-BE49-F238E27FC236}">
                <a16:creationId xmlns:a16="http://schemas.microsoft.com/office/drawing/2014/main" id="{5B4FAA5A-FFCE-49D8-52DB-1E4981518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50434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8326-E8A4-729B-EDE1-3B0753619CFD}"/>
              </a:ext>
            </a:extLst>
          </p:cNvPr>
          <p:cNvSpPr>
            <a:spLocks noGrp="1"/>
          </p:cNvSpPr>
          <p:nvPr>
            <p:ph type="title"/>
          </p:nvPr>
        </p:nvSpPr>
        <p:spPr>
          <a:xfrm>
            <a:off x="323528" y="260648"/>
            <a:ext cx="8229600" cy="1143000"/>
          </a:xfrm>
        </p:spPr>
        <p:txBody>
          <a:bodyPr/>
          <a:lstStyle/>
          <a:p>
            <a:r>
              <a:rPr lang="en-LV" sz="3200" b="1" i="1" dirty="0">
                <a:solidFill>
                  <a:srgbClr val="C00000"/>
                </a:solidFill>
              </a:rPr>
              <a:t>Jaunas radošas iesaistes </a:t>
            </a:r>
          </a:p>
        </p:txBody>
      </p:sp>
      <p:sp>
        <p:nvSpPr>
          <p:cNvPr id="3" name="Content Placeholder 2">
            <a:extLst>
              <a:ext uri="{FF2B5EF4-FFF2-40B4-BE49-F238E27FC236}">
                <a16:creationId xmlns:a16="http://schemas.microsoft.com/office/drawing/2014/main" id="{F7E996CB-2B70-0695-AC33-61F3A8AA91A6}"/>
              </a:ext>
            </a:extLst>
          </p:cNvPr>
          <p:cNvSpPr>
            <a:spLocks noGrp="1"/>
          </p:cNvSpPr>
          <p:nvPr>
            <p:ph idx="1"/>
          </p:nvPr>
        </p:nvSpPr>
        <p:spPr/>
        <p:txBody>
          <a:bodyPr/>
          <a:lstStyle/>
          <a:p>
            <a:r>
              <a:rPr lang="en-LV" sz="2800" b="1" i="1" dirty="0">
                <a:solidFill>
                  <a:schemeClr val="accent1">
                    <a:lumMod val="50000"/>
                  </a:schemeClr>
                </a:solidFill>
              </a:rPr>
              <a:t>Ukuleļu ansamblis </a:t>
            </a:r>
            <a:r>
              <a:rPr lang="en-LV" sz="2800" i="1" dirty="0">
                <a:solidFill>
                  <a:schemeClr val="accent1">
                    <a:lumMod val="50000"/>
                  </a:schemeClr>
                </a:solidFill>
              </a:rPr>
              <a:t>– vada Ilze Vikmane</a:t>
            </a:r>
          </a:p>
          <a:p>
            <a:r>
              <a:rPr lang="en-LV" sz="2800" b="1" i="1" dirty="0">
                <a:solidFill>
                  <a:schemeClr val="accent1">
                    <a:lumMod val="50000"/>
                  </a:schemeClr>
                </a:solidFill>
              </a:rPr>
              <a:t>Perkusiju grupa </a:t>
            </a:r>
            <a:r>
              <a:rPr lang="en-LV" sz="2800" i="1" dirty="0">
                <a:solidFill>
                  <a:schemeClr val="accent1">
                    <a:lumMod val="50000"/>
                  </a:schemeClr>
                </a:solidFill>
              </a:rPr>
              <a:t>– vada Dzintars Vīksna</a:t>
            </a:r>
          </a:p>
        </p:txBody>
      </p:sp>
      <p:pic>
        <p:nvPicPr>
          <p:cNvPr id="5" name="Picture 4">
            <a:extLst>
              <a:ext uri="{FF2B5EF4-FFF2-40B4-BE49-F238E27FC236}">
                <a16:creationId xmlns:a16="http://schemas.microsoft.com/office/drawing/2014/main" id="{008719F4-5339-3527-AB14-1471E346E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140968"/>
            <a:ext cx="5539444" cy="2492750"/>
          </a:xfrm>
          <a:prstGeom prst="rect">
            <a:avLst/>
          </a:prstGeom>
        </p:spPr>
      </p:pic>
    </p:spTree>
    <p:extLst>
      <p:ext uri="{BB962C8B-B14F-4D97-AF65-F5344CB8AC3E}">
        <p14:creationId xmlns:p14="http://schemas.microsoft.com/office/powerpoint/2010/main" val="21225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9AB3-1D9A-7AE0-6FF7-D077A2B4A84F}"/>
              </a:ext>
            </a:extLst>
          </p:cNvPr>
          <p:cNvSpPr>
            <a:spLocks noGrp="1"/>
          </p:cNvSpPr>
          <p:nvPr>
            <p:ph type="title"/>
          </p:nvPr>
        </p:nvSpPr>
        <p:spPr/>
        <p:txBody>
          <a:bodyPr/>
          <a:lstStyle/>
          <a:p>
            <a:r>
              <a:rPr lang="en-LV" b="1" i="1" dirty="0">
                <a:solidFill>
                  <a:srgbClr val="C00000"/>
                </a:solidFill>
              </a:rPr>
              <a:t>Rekomendācijas</a:t>
            </a:r>
          </a:p>
        </p:txBody>
      </p:sp>
      <p:sp>
        <p:nvSpPr>
          <p:cNvPr id="3" name="Content Placeholder 2">
            <a:extLst>
              <a:ext uri="{FF2B5EF4-FFF2-40B4-BE49-F238E27FC236}">
                <a16:creationId xmlns:a16="http://schemas.microsoft.com/office/drawing/2014/main" id="{B44A2BE6-D2E1-0CC2-9145-AF0FB4DC9148}"/>
              </a:ext>
            </a:extLst>
          </p:cNvPr>
          <p:cNvSpPr>
            <a:spLocks noGrp="1"/>
          </p:cNvSpPr>
          <p:nvPr>
            <p:ph idx="1"/>
          </p:nvPr>
        </p:nvSpPr>
        <p:spPr>
          <a:xfrm>
            <a:off x="457200" y="1196752"/>
            <a:ext cx="8686800" cy="5616624"/>
          </a:xfrm>
        </p:spPr>
        <p:txBody>
          <a:bodyPr/>
          <a:lstStyle/>
          <a:p>
            <a:pPr marL="0" indent="0">
              <a:buNone/>
            </a:pPr>
            <a:r>
              <a:rPr lang="lv-LV" sz="2400" i="1" dirty="0">
                <a:solidFill>
                  <a:schemeClr val="tx2">
                    <a:lumMod val="75000"/>
                  </a:schemeClr>
                </a:solidFill>
                <a:latin typeface="Arial" panose="020B0604020202020204" pitchFamily="34" charset="0"/>
                <a:cs typeface="Arial" panose="020B0604020202020204" pitchFamily="34" charset="0"/>
              </a:rPr>
              <a:t>Valstī un pašvaldībās jādomā par kultūras un radošo aktivitāšu pieejamību cilvēkiem ar īpašām vajadzībām, jo kultūras institūcijās diemžēl nav ne pietiekama vides pieejamība, ne cilvēkresursu, kas spētu pietiekami veiksmīgi iekļaut šo </a:t>
            </a:r>
            <a:r>
              <a:rPr lang="lv-LV" sz="2400" i="1" dirty="0" err="1">
                <a:solidFill>
                  <a:schemeClr val="tx2">
                    <a:lumMod val="75000"/>
                  </a:schemeClr>
                </a:solidFill>
                <a:latin typeface="Arial" panose="020B0604020202020204" pitchFamily="34" charset="0"/>
                <a:cs typeface="Arial" panose="020B0604020202020204" pitchFamily="34" charset="0"/>
              </a:rPr>
              <a:t>mērķgrupu</a:t>
            </a:r>
            <a:r>
              <a:rPr lang="lv-LV" sz="2400" i="1" dirty="0">
                <a:solidFill>
                  <a:schemeClr val="tx2">
                    <a:lumMod val="75000"/>
                  </a:schemeClr>
                </a:solidFill>
                <a:latin typeface="Arial" panose="020B0604020202020204" pitchFamily="34" charset="0"/>
                <a:cs typeface="Arial" panose="020B0604020202020204" pitchFamily="34" charset="0"/>
              </a:rPr>
              <a:t> savos </a:t>
            </a:r>
            <a:r>
              <a:rPr lang="lv-LV" sz="2400" i="1" dirty="0" err="1">
                <a:solidFill>
                  <a:schemeClr val="tx2">
                    <a:lumMod val="75000"/>
                  </a:schemeClr>
                </a:solidFill>
                <a:latin typeface="Arial" panose="020B0604020202020204" pitchFamily="34" charset="0"/>
                <a:cs typeface="Arial" panose="020B0604020202020204" pitchFamily="34" charset="0"/>
              </a:rPr>
              <a:t>amatiemākslas</a:t>
            </a:r>
            <a:r>
              <a:rPr lang="lv-LV" sz="2400" i="1" dirty="0">
                <a:solidFill>
                  <a:schemeClr val="tx2">
                    <a:lumMod val="75000"/>
                  </a:schemeClr>
                </a:solidFill>
                <a:latin typeface="Arial" panose="020B0604020202020204" pitchFamily="34" charset="0"/>
                <a:cs typeface="Arial" panose="020B0604020202020204" pitchFamily="34" charset="0"/>
              </a:rPr>
              <a:t> kolektīvos.</a:t>
            </a:r>
          </a:p>
          <a:p>
            <a:pPr marL="0" indent="0">
              <a:buNone/>
            </a:pPr>
            <a:r>
              <a:rPr lang="lv-LV" sz="2400" i="1" dirty="0">
                <a:solidFill>
                  <a:schemeClr val="tx2">
                    <a:lumMod val="75000"/>
                  </a:schemeClr>
                </a:solidFill>
                <a:latin typeface="Arial" panose="020B0604020202020204" pitchFamily="34" charset="0"/>
                <a:cs typeface="Arial" panose="020B0604020202020204" pitchFamily="34" charset="0"/>
              </a:rPr>
              <a:t>Ir vairāk jāuztic šīs funkcijas NVO, kas jau apliecinājušas sevi darbos</a:t>
            </a:r>
            <a:r>
              <a:rPr lang="lv-LV" sz="2800" i="1" dirty="0">
                <a:solidFill>
                  <a:schemeClr val="tx2">
                    <a:lumMod val="75000"/>
                  </a:schemeClr>
                </a:solidFill>
                <a:latin typeface="Arial" panose="020B0604020202020204" pitchFamily="34" charset="0"/>
                <a:cs typeface="Arial" panose="020B0604020202020204" pitchFamily="34" charset="0"/>
              </a:rPr>
              <a:t>. </a:t>
            </a:r>
          </a:p>
          <a:p>
            <a:pPr marL="0" indent="0">
              <a:buNone/>
            </a:pPr>
            <a:r>
              <a:rPr lang="lv-LV" sz="2400" b="1" i="1" dirty="0">
                <a:solidFill>
                  <a:srgbClr val="BB2D00"/>
                </a:solidFill>
                <a:latin typeface="Arial" panose="020B0604020202020204" pitchFamily="34" charset="0"/>
                <a:cs typeface="Arial" panose="020B0604020202020204" pitchFamily="34" charset="0"/>
              </a:rPr>
              <a:t>Mēs gribam būt kopā!</a:t>
            </a:r>
          </a:p>
          <a:p>
            <a:endParaRPr lang="en-LV" dirty="0"/>
          </a:p>
        </p:txBody>
      </p:sp>
      <p:pic>
        <p:nvPicPr>
          <p:cNvPr id="4" name="Content Placeholder 5">
            <a:extLst>
              <a:ext uri="{FF2B5EF4-FFF2-40B4-BE49-F238E27FC236}">
                <a16:creationId xmlns:a16="http://schemas.microsoft.com/office/drawing/2014/main" id="{2E1DF701-DBA1-AD0C-E86D-13199DF86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04415" y="4352249"/>
            <a:ext cx="6502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90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3334</TotalTime>
  <Words>514</Words>
  <Application>Microsoft Office PowerPoint</Application>
  <PresentationFormat>Slaidrāde ekrānā (4:3)</PresentationFormat>
  <Paragraphs>97</Paragraphs>
  <Slides>10</Slides>
  <Notes>7</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10</vt:i4>
      </vt:variant>
    </vt:vector>
  </HeadingPairs>
  <TitlesOfParts>
    <vt:vector size="15" baseType="lpstr">
      <vt:lpstr>Apple Chancery</vt:lpstr>
      <vt:lpstr>Arial</vt:lpstr>
      <vt:lpstr>Calibri</vt:lpstr>
      <vt:lpstr>Charter Roman</vt:lpstr>
      <vt:lpstr>Office Theme</vt:lpstr>
      <vt:lpstr> Fonds Nāc līdzās!</vt:lpstr>
      <vt:lpstr>PowerPoint prezentācija</vt:lpstr>
      <vt:lpstr>PowerPoint prezentācija</vt:lpstr>
      <vt:lpstr>PowerPoint prezentācija</vt:lpstr>
      <vt:lpstr>PowerPoint prezentācija</vt:lpstr>
      <vt:lpstr>PowerPoint prezentācija</vt:lpstr>
      <vt:lpstr>Mūsu lepnums - Nāc līdzās! koris</vt:lpstr>
      <vt:lpstr>Jaunas radošas iesaistes </vt:lpstr>
      <vt:lpstr>Rekomendācijas</vt:lpstr>
      <vt:lpstr> 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Zane</dc:creator>
  <cp:lastModifiedBy>Lita Brice</cp:lastModifiedBy>
  <cp:revision>91</cp:revision>
  <dcterms:created xsi:type="dcterms:W3CDTF">2018-03-10T09:55:50Z</dcterms:created>
  <dcterms:modified xsi:type="dcterms:W3CDTF">2022-06-16T11:09:26Z</dcterms:modified>
</cp:coreProperties>
</file>