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FA700CD-99FC-E397-E16D-CD86BC0F3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2EEC916-FCCE-A37E-03FF-1EB475D6D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0C1CDC1-3382-39C6-F2A3-739A815CF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6003-F659-4FF4-B214-11376A9D87D4}" type="datetimeFigureOut">
              <a:rPr lang="lv-LV" smtClean="0"/>
              <a:t>09.06.2023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B4A321F-C264-3081-DDD2-24D2490EC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17750B1-4136-D51A-18DF-2F18F7B4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2CE-7A84-478D-853A-C5452703546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94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5BC796-B682-FFD8-2CA6-B6AED9087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4A7C79AB-54D4-012D-E59B-75517BABB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630F90E-636E-89FA-C9DB-4A24964A8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6003-F659-4FF4-B214-11376A9D87D4}" type="datetimeFigureOut">
              <a:rPr lang="lv-LV" smtClean="0"/>
              <a:t>09.06.2023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36804FD-86BA-DFF7-214F-9C3307D1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835461C-51F1-4ED5-2331-03D12403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2CE-7A84-478D-853A-C5452703546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45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8BB89021-00FF-A2D7-FA80-920C6AC11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E25F21C3-1AA7-745A-B58F-AB61DE548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3458090-1AA9-41DC-29E4-5AEC6D99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6003-F659-4FF4-B214-11376A9D87D4}" type="datetimeFigureOut">
              <a:rPr lang="lv-LV" smtClean="0"/>
              <a:t>09.06.2023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C4DE372-C2CA-D341-8C74-112AFD49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602C007-09B7-B50B-A947-555AB212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2CE-7A84-478D-853A-C5452703546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303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8136AD6-F8CB-69EB-28DA-724812D0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D912F59-5A79-EA7D-5B9A-F54A605F6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9AB0D9C-CE61-57E1-2814-8CC577A5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6003-F659-4FF4-B214-11376A9D87D4}" type="datetimeFigureOut">
              <a:rPr lang="lv-LV" smtClean="0"/>
              <a:t>09.06.2023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163258D-DB56-761E-DEDD-226F3B5F8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45180C3-9A30-D89F-F952-50D6D108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2CE-7A84-478D-853A-C5452703546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194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26BFDC5-0472-A268-5E7F-95C9BB7D7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345EFC32-2C30-BA3F-FA86-5D8572D2A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5475A83-F9D0-75F4-62CB-36E72E9D2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6003-F659-4FF4-B214-11376A9D87D4}" type="datetimeFigureOut">
              <a:rPr lang="lv-LV" smtClean="0"/>
              <a:t>09.06.2023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F48D997-17C6-D59A-5FE0-00CF64B32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665C98E-7A3F-03BC-18F4-0B79152C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2CE-7A84-478D-853A-C5452703546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098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E27C96-2FAE-228F-50B6-1EBAC4B7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3E57F21-9AFF-A6AF-40D3-BB5F96647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E6143054-5A1E-5DA9-988C-89A9DCCFF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07D4404-662A-601C-0FA6-A13E8AFCF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6003-F659-4FF4-B214-11376A9D87D4}" type="datetimeFigureOut">
              <a:rPr lang="lv-LV" smtClean="0"/>
              <a:t>09.06.2023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957D33BB-0AAE-D127-F560-5E15F0284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5590B6A6-EEFB-58FE-2E04-F0B0A7A1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2CE-7A84-478D-853A-C5452703546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0725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160B34-77A6-9A60-C56C-565007D2B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2552AFDA-0BF1-4940-17B1-0780A2B56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568CFC48-2FD5-ECC3-9F5B-E7D5FD4B0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C3E91D79-B349-BE64-C8F7-EFC7579D6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D14214DF-5E56-C4D4-8311-F9E98314CA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1C2FF349-C0FC-90D2-815A-0469D8C8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6003-F659-4FF4-B214-11376A9D87D4}" type="datetimeFigureOut">
              <a:rPr lang="lv-LV" smtClean="0"/>
              <a:t>09.06.2023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895FE9D2-077D-FACD-D69A-27C4ECEA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628107C1-3B39-67A1-5E20-DBCA3E9C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2CE-7A84-478D-853A-C5452703546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460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171CBC5-A924-1D91-AF14-AC4BC3F56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5F066B0D-B042-E3E2-6C3B-D076A1C6B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6003-F659-4FF4-B214-11376A9D87D4}" type="datetimeFigureOut">
              <a:rPr lang="lv-LV" smtClean="0"/>
              <a:t>09.06.2023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399E3AE-C697-CEC1-14A1-DBF52743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D5700E79-28EC-E379-30BF-16B8C4DB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2CE-7A84-478D-853A-C5452703546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792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FF2F2B63-0CCF-5609-EF9E-626D67AA8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6003-F659-4FF4-B214-11376A9D87D4}" type="datetimeFigureOut">
              <a:rPr lang="lv-LV" smtClean="0"/>
              <a:t>09.06.2023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129AF770-8492-1099-F2AF-D2B8408C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0D5201DA-5220-59CA-46A6-EBB2399FA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2CE-7A84-478D-853A-C5452703546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964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B2F4EA9-53C3-5596-A9AE-F08D64177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6238C72-6531-E41A-E56A-C31CCF5E0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A18FB87D-8FBD-6961-A4E3-0DE3D7644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DCC08F0-FEB2-323A-A44F-E0FCE5A9D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6003-F659-4FF4-B214-11376A9D87D4}" type="datetimeFigureOut">
              <a:rPr lang="lv-LV" smtClean="0"/>
              <a:t>09.06.2023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B4C7629D-AF10-2915-AD23-29E788FFE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41D513C-18FB-2169-8FC9-C0D785B6D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2CE-7A84-478D-853A-C5452703546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512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3F9D604-29DC-E0F3-6D8A-563A6B0AD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E53EB0C8-A8FB-F951-4FC5-76B3ECF87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E7A09ACF-3D38-BD6B-556B-40258368E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FEBC280B-6FDE-F880-CD44-AC79083B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6003-F659-4FF4-B214-11376A9D87D4}" type="datetimeFigureOut">
              <a:rPr lang="lv-LV" smtClean="0"/>
              <a:t>09.06.2023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44A5FB8E-6ED7-9CBF-B642-0E78AD602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72C9BA8A-8D31-1AA7-B18A-64141E48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2CE-7A84-478D-853A-C5452703546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7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541C3BCC-82B0-9639-5BCE-9EEC2FCA7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C4C5C7A-F8E5-A1B9-9163-6C84B4384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46C11CBA-560A-CAC8-7167-6FA3C839C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16003-F659-4FF4-B214-11376A9D87D4}" type="datetimeFigureOut">
              <a:rPr lang="lv-LV" smtClean="0"/>
              <a:t>09.06.2023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F770497-CB06-FAED-0BA9-DA688B8E9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E24DE89-7516-118B-666E-ABCEC2147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32CE-7A84-478D-853A-C5452703546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959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26F06DF8-0B49-81FF-4BFD-B02723337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6334"/>
            <a:ext cx="9144000" cy="2764028"/>
          </a:xfrm>
        </p:spPr>
        <p:txBody>
          <a:bodyPr anchor="ctr">
            <a:noAutofit/>
          </a:bodyPr>
          <a:lstStyle/>
          <a:p>
            <a:pPr>
              <a:spcAft>
                <a:spcPts val="800"/>
              </a:spcAft>
            </a:pPr>
            <a:br>
              <a:rPr lang="lv-LV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lv-LV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lv-LV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lv-LV" b="1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Sociālās nozares darbinieku vērtības</a:t>
            </a:r>
            <a:br>
              <a:rPr lang="lv-LV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lv-LV" sz="4000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DA04DD26-867E-D054-2D83-2F484EE6C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endParaRPr lang="lv-LV" sz="2800"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393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CFAD5801-7072-B87E-629B-510B1BF5D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2400" b="1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Sociālās nozares darbinieku vērtības</a:t>
            </a:r>
            <a:br>
              <a:rPr lang="lv-LV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lv-LV" sz="2000" dirty="0"/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Satura vietturis 6" descr="Attēls, kurā ir kristāls, dārgakmeņi, modes aksesuārs, juvelierizstrādājumi&#10;&#10;Apraksts ģenerēts automātiski">
            <a:extLst>
              <a:ext uri="{FF2B5EF4-FFF2-40B4-BE49-F238E27FC236}">
                <a16:creationId xmlns:a16="http://schemas.microsoft.com/office/drawing/2014/main" id="{1ED9EFA2-66F6-CFF4-6BA1-EE3C4C10F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49" y="2806700"/>
            <a:ext cx="2447778" cy="3411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atura vietturis 4">
            <a:extLst>
              <a:ext uri="{FF2B5EF4-FFF2-40B4-BE49-F238E27FC236}">
                <a16:creationId xmlns:a16="http://schemas.microsoft.com/office/drawing/2014/main" id="{FB3A7AF2-CE53-BD2C-8E20-7A487F58AF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296" y="1228495"/>
            <a:ext cx="6903720" cy="440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4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C9B446A-6343-4E56-90BA-061E4DDF0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3EC72A1B-03D3-499C-B4BF-AC68EEC22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216322C2-3CF0-4D33-BF90-3F384CF6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CFCE7C2C-9415-AC5C-FC80-91502611E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 fontScale="90000"/>
          </a:bodyPr>
          <a:lstStyle/>
          <a:p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Arial" panose="020B0604020202020204" pitchFamily="34" charset="0"/>
              </a:rPr>
              <a:t>Sociālās nozares </a:t>
            </a:r>
            <a:b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Arial" panose="020B0604020202020204" pitchFamily="34" charset="0"/>
              </a:rPr>
              <a:t>darbinieku vērtības</a:t>
            </a:r>
            <a:b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lv-LV" sz="2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Satura vietturis 6" descr="Attēls, kurā ir kristāls, dārgakmeņi, modes aksesuārs, juvelierizstrādājumi&#10;&#10;Apraksts ģenerēts automātiski">
            <a:extLst>
              <a:ext uri="{FF2B5EF4-FFF2-40B4-BE49-F238E27FC236}">
                <a16:creationId xmlns:a16="http://schemas.microsoft.com/office/drawing/2014/main" id="{2D046C12-F4F7-5441-3FD0-528E85C6B1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16" y="2717800"/>
            <a:ext cx="2300843" cy="3206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atura vietturis 4">
            <a:extLst>
              <a:ext uri="{FF2B5EF4-FFF2-40B4-BE49-F238E27FC236}">
                <a16:creationId xmlns:a16="http://schemas.microsoft.com/office/drawing/2014/main" id="{C41B7459-C6A6-E3B3-0411-9EE3D888D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298" y="1146198"/>
            <a:ext cx="7127609" cy="454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8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C9B446A-6343-4E56-90BA-061E4DDF0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3EC72A1B-03D3-499C-B4BF-AC68EEC22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216322C2-3CF0-4D33-BF90-3F384CF6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A48A4337-4C64-7553-4704-5C2AF03D9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 fontScale="90000"/>
          </a:bodyPr>
          <a:lstStyle/>
          <a:p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Arial" panose="020B0604020202020204" pitchFamily="34" charset="0"/>
              </a:rPr>
              <a:t>Sociālās nozares </a:t>
            </a:r>
            <a:b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Arial" panose="020B0604020202020204" pitchFamily="34" charset="0"/>
              </a:rPr>
              <a:t>darbinieku vērtības</a:t>
            </a:r>
            <a:b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lv-LV" sz="2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Satura vietturis 6" descr="Attēls, kurā ir kristāls, dārgakmeņi, modes aksesuārs, juvelierizstrādājumi&#10;&#10;Apraksts ģenerēts automātiski">
            <a:extLst>
              <a:ext uri="{FF2B5EF4-FFF2-40B4-BE49-F238E27FC236}">
                <a16:creationId xmlns:a16="http://schemas.microsoft.com/office/drawing/2014/main" id="{BEDA46A2-947E-2BFB-130C-5456A9F3D6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16" y="2717800"/>
            <a:ext cx="2300843" cy="3206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atura vietturis 4">
            <a:extLst>
              <a:ext uri="{FF2B5EF4-FFF2-40B4-BE49-F238E27FC236}">
                <a16:creationId xmlns:a16="http://schemas.microsoft.com/office/drawing/2014/main" id="{68F2E65F-54BD-EDF5-C3DC-F2A910F79C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979" y="2015412"/>
            <a:ext cx="7311928" cy="27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97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9E6EFEE-6516-482C-B143-F97F9BF89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F0D2C0-CD0C-470C-8851-D8B2CC417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748766" y="3248002"/>
            <a:ext cx="5688917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Satura vietturis 4" descr="Attēls, kurā ir teksts, fonts, logotips, grafika&#10;&#10;Apraksts ģenerēts automātiski">
            <a:extLst>
              <a:ext uri="{FF2B5EF4-FFF2-40B4-BE49-F238E27FC236}">
                <a16:creationId xmlns:a16="http://schemas.microsoft.com/office/drawing/2014/main" id="{FFD9D971-329E-5C66-6E13-554D5857B3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1" r="1" b="4363"/>
          <a:stretch/>
        </p:blipFill>
        <p:spPr>
          <a:xfrm>
            <a:off x="583656" y="499236"/>
            <a:ext cx="11024687" cy="568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533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25</Words>
  <Application>Microsoft Office PowerPoint</Application>
  <PresentationFormat>Platekrāna</PresentationFormat>
  <Paragraphs>4</Paragraphs>
  <Slides>5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dizains</vt:lpstr>
      <vt:lpstr>   Sociālās nozares darbinieku vērtības </vt:lpstr>
      <vt:lpstr>Sociālās nozares darbinieku vērtības </vt:lpstr>
      <vt:lpstr>Sociālās nozares  darbinieku vērtības </vt:lpstr>
      <vt:lpstr>Sociālās nozares  darbinieku vērtības 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Sociālās nozares darbinieku vērtības</dc:title>
  <dc:creator>Irēna Kondrāte</dc:creator>
  <cp:lastModifiedBy>Lita Brice</cp:lastModifiedBy>
  <cp:revision>1</cp:revision>
  <dcterms:created xsi:type="dcterms:W3CDTF">2023-06-08T07:50:59Z</dcterms:created>
  <dcterms:modified xsi:type="dcterms:W3CDTF">2023-06-09T14:17:21Z</dcterms:modified>
</cp:coreProperties>
</file>